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4" r:id="rId4"/>
    <p:sldMasterId id="2147483926" r:id="rId5"/>
  </p:sldMasterIdLst>
  <p:notesMasterIdLst>
    <p:notesMasterId r:id="rId7"/>
  </p:notesMasterIdLst>
  <p:sldIdLst>
    <p:sldId id="675" r:id="rId6"/>
  </p:sldIdLst>
  <p:sldSz cx="10691813" cy="7559675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80" userDrawn="1">
          <p15:clr>
            <a:srgbClr val="A4A3A4"/>
          </p15:clr>
        </p15:guide>
        <p15:guide id="2" orient="horz" pos="1428" userDrawn="1">
          <p15:clr>
            <a:srgbClr val="A4A3A4"/>
          </p15:clr>
        </p15:guide>
        <p15:guide id="4" orient="horz" pos="1565" userDrawn="1">
          <p15:clr>
            <a:srgbClr val="A4A3A4"/>
          </p15:clr>
        </p15:guide>
        <p15:guide id="5" orient="horz" pos="4195" userDrawn="1">
          <p15:clr>
            <a:srgbClr val="A4A3A4"/>
          </p15:clr>
        </p15:guide>
        <p15:guide id="6" orient="horz" pos="2805" userDrawn="1">
          <p15:clr>
            <a:srgbClr val="A4A3A4"/>
          </p15:clr>
        </p15:guide>
        <p15:guide id="7" orient="horz" pos="4014" userDrawn="1">
          <p15:clr>
            <a:srgbClr val="A4A3A4"/>
          </p15:clr>
        </p15:guide>
        <p15:guide id="8" orient="horz" pos="1134" userDrawn="1">
          <p15:clr>
            <a:srgbClr val="A4A3A4"/>
          </p15:clr>
        </p15:guide>
        <p15:guide id="10" orient="horz" pos="932" userDrawn="1">
          <p15:clr>
            <a:srgbClr val="A4A3A4"/>
          </p15:clr>
        </p15:guide>
        <p15:guide id="11" pos="3367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e Lam" initials="ML" lastIdx="3" clrIdx="0">
    <p:extLst>
      <p:ext uri="{19B8F6BF-5375-455C-9EA6-DF929625EA0E}">
        <p15:presenceInfo xmlns:p15="http://schemas.microsoft.com/office/powerpoint/2012/main" userId="S::Mae.Lam@macquarie.com::ce40b141-8a19-4069-9418-f2439fe75c7a" providerId="AD"/>
      </p:ext>
    </p:extLst>
  </p:cmAuthor>
  <p:cmAuthor id="2" name="Darren Dell" initials="DD" lastIdx="1" clrIdx="1">
    <p:extLst>
      <p:ext uri="{19B8F6BF-5375-455C-9EA6-DF929625EA0E}">
        <p15:presenceInfo xmlns:p15="http://schemas.microsoft.com/office/powerpoint/2012/main" userId="S::Darren.Dell@macquarie.com::6f1f311a-865b-4792-b8cd-d1ea082a472b" providerId="AD"/>
      </p:ext>
    </p:extLst>
  </p:cmAuthor>
  <p:cmAuthor id="3" name="Kerrie Walker (MacCap)" initials="KW(" lastIdx="4" clrIdx="2">
    <p:extLst>
      <p:ext uri="{19B8F6BF-5375-455C-9EA6-DF929625EA0E}">
        <p15:presenceInfo xmlns:p15="http://schemas.microsoft.com/office/powerpoint/2012/main" userId="S::Kerrie.Walker@macquarie.com::f1a99061-eac1-4868-8f3f-28f6af18bb7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A3D1"/>
    <a:srgbClr val="C6C7C7"/>
    <a:srgbClr val="F9F9F9"/>
    <a:srgbClr val="1762A7"/>
    <a:srgbClr val="F1E2CE"/>
    <a:srgbClr val="DEECF9"/>
    <a:srgbClr val="EFEBDF"/>
    <a:srgbClr val="EAE7E1"/>
    <a:srgbClr val="C4E0F9"/>
    <a:srgbClr val="DDB8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86" autoAdjust="0"/>
    <p:restoredTop sz="96323" autoAdjust="0"/>
  </p:normalViewPr>
  <p:slideViewPr>
    <p:cSldViewPr snapToGrid="0">
      <p:cViewPr varScale="1">
        <p:scale>
          <a:sx n="104" d="100"/>
          <a:sy n="104" d="100"/>
        </p:scale>
        <p:origin x="1368" y="114"/>
      </p:cViewPr>
      <p:guideLst>
        <p:guide orient="horz" pos="1280"/>
        <p:guide orient="horz" pos="1428"/>
        <p:guide orient="horz" pos="1565"/>
        <p:guide orient="horz" pos="4195"/>
        <p:guide orient="horz" pos="2805"/>
        <p:guide orient="horz" pos="4014"/>
        <p:guide orient="horz" pos="1134"/>
        <p:guide orient="horz" pos="932"/>
        <p:guide pos="3367"/>
      </p:guideLst>
    </p:cSldViewPr>
  </p:slid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75" d="100"/>
        <a:sy n="75" d="100"/>
      </p:scale>
      <p:origin x="0" y="-48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734B3E-721C-40B7-8C28-40B318B1A366}" type="datetimeFigureOut">
              <a:rPr lang="en-AU" smtClean="0"/>
              <a:t>16/12/2022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42988" y="1235075"/>
            <a:ext cx="4711700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1" y="4750816"/>
            <a:ext cx="5438775" cy="388717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8477"/>
            <a:ext cx="2946400" cy="49418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8477"/>
            <a:ext cx="2946400" cy="49418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815F03-2103-4A4E-8681-C788243862A5}" type="slidenum">
              <a:rPr lang="en-AU" smtClean="0"/>
              <a:t>‹Nr.›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87024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ont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F9A84E2-0B99-4BA6-8677-B0D281D85B76}"/>
              </a:ext>
            </a:extLst>
          </p:cNvPr>
          <p:cNvSpPr/>
          <p:nvPr userDrawn="1"/>
        </p:nvSpPr>
        <p:spPr>
          <a:xfrm>
            <a:off x="0" y="0"/>
            <a:ext cx="5345906" cy="75596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1" name="Title 20">
            <a:extLst>
              <a:ext uri="{FF2B5EF4-FFF2-40B4-BE49-F238E27FC236}">
                <a16:creationId xmlns:a16="http://schemas.microsoft.com/office/drawing/2014/main" id="{F14B60C7-793C-45C4-92BA-FAE1B4292C5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2800" y="2228400"/>
            <a:ext cx="4631338" cy="1368000"/>
          </a:xfrm>
        </p:spPr>
        <p:txBody>
          <a:bodyPr anchor="b" anchorCtr="0"/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AU" sz="2600" b="1" i="0" kern="1200" dirty="0">
                <a:solidFill>
                  <a:schemeClr val="tx1"/>
                </a:solidFill>
                <a:latin typeface="Gibson SemBd" pitchFamily="2" charset="77"/>
                <a:ea typeface="+mj-ea"/>
                <a:cs typeface="MCQ Global" panose="020B0403020203020204" pitchFamily="34" charset="0"/>
              </a:defRPr>
            </a:lvl1pPr>
          </a:lstStyle>
          <a:p>
            <a:r>
              <a:rPr lang="en-AU" dirty="0"/>
              <a:t>Insert document title text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1E391B07-4BE5-4751-AA7D-5E904A5802C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32799" y="4011063"/>
            <a:ext cx="4632937" cy="402105"/>
          </a:xfrm>
        </p:spPr>
        <p:txBody>
          <a:bodyPr>
            <a:noAutofit/>
          </a:bodyPr>
          <a:lstStyle>
            <a:lvl1pPr>
              <a:defRPr lang="en-US" sz="1400" b="1" i="0" kern="1200" dirty="0" smtClean="0">
                <a:solidFill>
                  <a:schemeClr val="tx1"/>
                </a:solidFill>
                <a:latin typeface="Gibson SemBd" pitchFamily="2" charset="77"/>
                <a:ea typeface="+mn-ea"/>
                <a:cs typeface="MCQ Global" panose="020B0403020203020204" pitchFamily="34" charset="0"/>
              </a:defRPr>
            </a:lvl1pPr>
          </a:lstStyle>
          <a:p>
            <a:r>
              <a:rPr lang="en-AU" dirty="0"/>
              <a:t>Insert subtitle text</a:t>
            </a: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58CB67D2-21C9-47F4-BC42-9862AB86D32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2799" y="4626000"/>
            <a:ext cx="4632937" cy="345600"/>
          </a:xfrm>
        </p:spPr>
        <p:txBody>
          <a:bodyPr>
            <a:noAutofit/>
          </a:bodyPr>
          <a:lstStyle>
            <a:lvl1pPr>
              <a:defRPr lang="en-US" sz="1000" b="1" i="0" kern="1200" dirty="0" smtClean="0">
                <a:solidFill>
                  <a:schemeClr val="tx1"/>
                </a:solidFill>
                <a:latin typeface="Gibson SemBd" pitchFamily="2" charset="77"/>
                <a:ea typeface="+mn-ea"/>
                <a:cs typeface="MCQ Global" panose="020B0403020203020204" pitchFamily="34" charset="0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dirty="0"/>
              <a:t>Insert date</a:t>
            </a:r>
            <a:endParaRPr lang="en-AU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F95E5D84-E561-2F41-B85C-584E806F94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03562" y="615568"/>
            <a:ext cx="192000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145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X2 ACRO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324B74F3-A12C-46FF-927C-C73F85E8312C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533402" y="2239200"/>
            <a:ext cx="9619200" cy="1814400"/>
          </a:xfrm>
        </p:spPr>
        <p:txBody>
          <a:bodyPr/>
          <a:lstStyle>
            <a:lvl1pPr>
              <a:defRPr b="0" i="0">
                <a:latin typeface="Gibson SemiBold" pitchFamily="2" charset="77"/>
              </a:defRPr>
            </a:lvl1pPr>
          </a:lstStyle>
          <a:p>
            <a:pPr lvl="0"/>
            <a:r>
              <a:rPr lang="en-US" dirty="0"/>
              <a:t>Click to edit Master text styles / Gibson </a:t>
            </a:r>
            <a:r>
              <a:rPr lang="en-US" dirty="0" err="1"/>
              <a:t>Semibold</a:t>
            </a:r>
            <a:r>
              <a:rPr lang="en-US" dirty="0"/>
              <a:t>/ 10pt</a:t>
            </a:r>
          </a:p>
          <a:p>
            <a:pPr lvl="1"/>
            <a:r>
              <a:rPr lang="en-US" dirty="0"/>
              <a:t>Second level / Gibson Regular / 10pt</a:t>
            </a:r>
          </a:p>
          <a:p>
            <a:pPr lvl="2"/>
            <a:r>
              <a:rPr lang="en-US" dirty="0"/>
              <a:t>Third level / Gibson Regular / 10pt</a:t>
            </a:r>
          </a:p>
          <a:p>
            <a:pPr lvl="3"/>
            <a:r>
              <a:rPr lang="en-US" dirty="0"/>
              <a:t>Fourth level / Gibson Regular / 10pt</a:t>
            </a:r>
          </a:p>
          <a:p>
            <a:pPr lvl="4"/>
            <a:r>
              <a:rPr lang="en-US" dirty="0"/>
              <a:t>Fifth level / Gibson Regular / 10pt</a:t>
            </a:r>
            <a:endParaRPr lang="en-AU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FE196568-E6AA-4EAA-8C9A-1E212E95BC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3401" y="378000"/>
            <a:ext cx="9620250" cy="849600"/>
          </a:xfrm>
        </p:spPr>
        <p:txBody>
          <a:bodyPr/>
          <a:lstStyle>
            <a:lvl1pPr>
              <a:defRPr b="0"/>
            </a:lvl1pPr>
          </a:lstStyle>
          <a:p>
            <a:r>
              <a:rPr lang="en-US" dirty="0"/>
              <a:t>Insert slide title text</a:t>
            </a:r>
            <a:endParaRPr lang="en-AU" dirty="0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285955AF-6AB1-46F8-82FF-704E745DD32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33402" y="1249200"/>
            <a:ext cx="9620250" cy="536280"/>
          </a:xfrm>
        </p:spPr>
        <p:txBody>
          <a:bodyPr anchor="b">
            <a:noAutofit/>
          </a:bodyPr>
          <a:lstStyle>
            <a:lvl1pPr>
              <a:defRPr lang="en-US" sz="1800" b="0" i="1" kern="1200" dirty="0" smtClean="0">
                <a:solidFill>
                  <a:schemeClr val="accent2"/>
                </a:solidFill>
                <a:latin typeface="+mj-lt"/>
                <a:ea typeface="+mj-ea"/>
                <a:cs typeface="MCQ Global" panose="020B0403020203020204" pitchFamily="34" charset="0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dirty="0"/>
              <a:t>Insert subtitle text</a:t>
            </a:r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89C372BD-8AA9-47AC-BCFA-B728FB2F1ED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3402" y="4164709"/>
            <a:ext cx="9619200" cy="358775"/>
          </a:xfrm>
        </p:spPr>
        <p:txBody>
          <a:bodyPr anchor="b" anchorCtr="0">
            <a:noAutofit/>
          </a:bodyPr>
          <a:lstStyle>
            <a:lvl1pPr>
              <a:defRPr lang="en-US" sz="1200" b="0" i="0" kern="1200" dirty="0">
                <a:solidFill>
                  <a:schemeClr val="accent1"/>
                </a:solidFill>
                <a:latin typeface="+mj-lt"/>
                <a:ea typeface="+mn-ea"/>
                <a:cs typeface="MCQ Global Medium" panose="020B0703020203020204" pitchFamily="34" charset="0"/>
              </a:defRPr>
            </a:lvl1pPr>
          </a:lstStyle>
          <a:p>
            <a:pPr marL="0" lvl="0" indent="0" algn="l" defTabSz="1007943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dirty="0"/>
              <a:t>Insert paragraph or chart heading</a:t>
            </a:r>
          </a:p>
        </p:txBody>
      </p:sp>
      <p:sp>
        <p:nvSpPr>
          <p:cNvPr id="22" name="Content Placeholder 14">
            <a:extLst>
              <a:ext uri="{FF2B5EF4-FFF2-40B4-BE49-F238E27FC236}">
                <a16:creationId xmlns:a16="http://schemas.microsoft.com/office/drawing/2014/main" id="{AFF5C52C-1FBF-4DF8-90B1-7AE4E675E251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533402" y="4579199"/>
            <a:ext cx="9619200" cy="1814400"/>
          </a:xfrm>
        </p:spPr>
        <p:txBody>
          <a:bodyPr/>
          <a:lstStyle>
            <a:lvl1pPr>
              <a:defRPr b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 / Gibson </a:t>
            </a:r>
            <a:r>
              <a:rPr lang="en-US" dirty="0" err="1"/>
              <a:t>Semibold</a:t>
            </a:r>
            <a:r>
              <a:rPr lang="en-US" dirty="0"/>
              <a:t>/ 10pt</a:t>
            </a:r>
          </a:p>
          <a:p>
            <a:pPr lvl="1"/>
            <a:r>
              <a:rPr lang="en-US" dirty="0"/>
              <a:t>Second level / Gibson Regular / 10pt</a:t>
            </a:r>
          </a:p>
          <a:p>
            <a:pPr lvl="2"/>
            <a:r>
              <a:rPr lang="en-US" dirty="0"/>
              <a:t>Third level / Gibson Regular / 10pt</a:t>
            </a:r>
          </a:p>
          <a:p>
            <a:pPr lvl="3"/>
            <a:r>
              <a:rPr lang="en-US" dirty="0"/>
              <a:t>Fourth level / Gibson Regular / 10pt</a:t>
            </a:r>
          </a:p>
          <a:p>
            <a:pPr lvl="4"/>
            <a:r>
              <a:rPr lang="en-US" dirty="0"/>
              <a:t>Fifth level / Gibson Regular / 10pt</a:t>
            </a:r>
            <a:endParaRPr lang="en-AU" dirty="0"/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9FD74878-C4AD-43D8-AD2E-5B9ADFEA871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3403" y="6669541"/>
            <a:ext cx="9620248" cy="365803"/>
          </a:xfrm>
        </p:spPr>
        <p:txBody>
          <a:bodyPr anchor="b"/>
          <a:lstStyle>
            <a:lvl1pPr>
              <a:lnSpc>
                <a:spcPct val="90000"/>
              </a:lnSpc>
              <a:defRPr sz="700" b="0" i="0">
                <a:latin typeface="Gibson Light" pitchFamily="2" charset="77"/>
                <a:cs typeface="Gibson Light" pitchFamily="2" charset="77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insert disclaimer/source/notes / Gibson Light / 7pt / Max 3 lines</a:t>
            </a:r>
            <a:endParaRPr lang="en-AU" dirty="0"/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70863B60-7A84-4FD5-8C89-253433187B7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3402" y="1819279"/>
            <a:ext cx="9620250" cy="365126"/>
          </a:xfrm>
        </p:spPr>
        <p:txBody>
          <a:bodyPr anchor="b" anchorCtr="0">
            <a:noAutofit/>
          </a:bodyPr>
          <a:lstStyle>
            <a:lvl1pPr>
              <a:defRPr sz="1200" b="0" i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Insert paragraph or chart heading</a:t>
            </a:r>
          </a:p>
        </p:txBody>
      </p:sp>
    </p:spTree>
    <p:extLst>
      <p:ext uri="{BB962C8B-B14F-4D97-AF65-F5344CB8AC3E}">
        <p14:creationId xmlns:p14="http://schemas.microsoft.com/office/powerpoint/2010/main" val="823070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ACRO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C3E4D-D59F-4094-B145-5FF533E8EA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3401" y="378000"/>
            <a:ext cx="9620250" cy="849600"/>
          </a:xfrm>
        </p:spPr>
        <p:txBody>
          <a:bodyPr anchor="b">
            <a:noAutofit/>
          </a:bodyPr>
          <a:lstStyle>
            <a:lvl1pPr>
              <a:defRPr b="0"/>
            </a:lvl1pPr>
          </a:lstStyle>
          <a:p>
            <a:r>
              <a:rPr lang="en-US" dirty="0"/>
              <a:t>Insert slide title text</a:t>
            </a:r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A6CB26-5F8F-4705-9295-60E2B217978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33402" y="1249200"/>
            <a:ext cx="9620250" cy="536280"/>
          </a:xfrm>
        </p:spPr>
        <p:txBody>
          <a:bodyPr anchor="b">
            <a:noAutofit/>
          </a:bodyPr>
          <a:lstStyle>
            <a:lvl1pPr>
              <a:defRPr lang="en-US" sz="1800" b="0" i="1" kern="1200" dirty="0" smtClean="0">
                <a:solidFill>
                  <a:schemeClr val="accent4"/>
                </a:solidFill>
                <a:latin typeface="+mj-lt"/>
                <a:ea typeface="+mj-ea"/>
                <a:cs typeface="MCQ Global" panose="020B0403020203020204" pitchFamily="34" charset="0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dirty="0"/>
              <a:t>Insert subtitle text</a:t>
            </a:r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324B74F3-A12C-46FF-927C-C73F85E8312C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533403" y="2239199"/>
            <a:ext cx="4630736" cy="4154400"/>
          </a:xfrm>
        </p:spPr>
        <p:txBody>
          <a:bodyPr>
            <a:noAutofit/>
          </a:bodyPr>
          <a:lstStyle>
            <a:lvl1pPr>
              <a:defRPr b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 / Gibson </a:t>
            </a:r>
            <a:r>
              <a:rPr lang="en-US" dirty="0" err="1"/>
              <a:t>Semibold</a:t>
            </a:r>
            <a:r>
              <a:rPr lang="en-US" dirty="0"/>
              <a:t>/ 10pt</a:t>
            </a:r>
          </a:p>
          <a:p>
            <a:pPr lvl="1"/>
            <a:r>
              <a:rPr lang="en-US" dirty="0"/>
              <a:t>Second level / Gibson Regular / 10pt</a:t>
            </a:r>
          </a:p>
          <a:p>
            <a:pPr lvl="2"/>
            <a:r>
              <a:rPr lang="en-US" dirty="0"/>
              <a:t>Third level / Gibson Regular / 10pt</a:t>
            </a:r>
          </a:p>
          <a:p>
            <a:pPr lvl="3"/>
            <a:r>
              <a:rPr lang="en-US" dirty="0"/>
              <a:t>Fourth level / Gibson Regular / 10pt</a:t>
            </a:r>
          </a:p>
          <a:p>
            <a:pPr lvl="4"/>
            <a:r>
              <a:rPr lang="en-US" dirty="0"/>
              <a:t>Fifth level / Gibson Regular / 10pt</a:t>
            </a:r>
            <a:endParaRPr lang="en-AU" dirty="0"/>
          </a:p>
        </p:txBody>
      </p:sp>
      <p:sp>
        <p:nvSpPr>
          <p:cNvPr id="10" name="Content Placeholder 14">
            <a:extLst>
              <a:ext uri="{FF2B5EF4-FFF2-40B4-BE49-F238E27FC236}">
                <a16:creationId xmlns:a16="http://schemas.microsoft.com/office/drawing/2014/main" id="{76CE318C-203A-43FE-B867-06ADD9CA39CF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521326" y="2239199"/>
            <a:ext cx="4630736" cy="4154400"/>
          </a:xfrm>
        </p:spPr>
        <p:txBody>
          <a:bodyPr>
            <a:noAutofit/>
          </a:bodyPr>
          <a:lstStyle>
            <a:lvl1pPr>
              <a:defRPr b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 / Gibson </a:t>
            </a:r>
            <a:r>
              <a:rPr lang="en-US" dirty="0" err="1"/>
              <a:t>Semibold</a:t>
            </a:r>
            <a:r>
              <a:rPr lang="en-US" dirty="0"/>
              <a:t> / 10pt</a:t>
            </a:r>
          </a:p>
          <a:p>
            <a:pPr lvl="1"/>
            <a:r>
              <a:rPr lang="en-US" dirty="0"/>
              <a:t>Second level / Gibson Regular / 10pt</a:t>
            </a:r>
          </a:p>
          <a:p>
            <a:pPr lvl="2"/>
            <a:r>
              <a:rPr lang="en-US" dirty="0"/>
              <a:t>Third level / Gibson Regular  / 10pt</a:t>
            </a:r>
          </a:p>
          <a:p>
            <a:pPr lvl="3"/>
            <a:r>
              <a:rPr lang="en-US" dirty="0"/>
              <a:t>Fourth level / Gibson Regular / 10pt</a:t>
            </a:r>
          </a:p>
          <a:p>
            <a:pPr lvl="4"/>
            <a:r>
              <a:rPr lang="en-US" dirty="0"/>
              <a:t>Fifth level / Gibson Regular / 10pt</a:t>
            </a:r>
            <a:endParaRPr lang="en-AU" dirty="0"/>
          </a:p>
        </p:txBody>
      </p:sp>
      <p:sp>
        <p:nvSpPr>
          <p:cNvPr id="11" name="Text Placeholder 11">
            <a:extLst>
              <a:ext uri="{FF2B5EF4-FFF2-40B4-BE49-F238E27FC236}">
                <a16:creationId xmlns:a16="http://schemas.microsoft.com/office/drawing/2014/main" id="{E1329A24-809C-479A-8132-C90A80C499D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3403" y="6669541"/>
            <a:ext cx="9620248" cy="365803"/>
          </a:xfrm>
        </p:spPr>
        <p:txBody>
          <a:bodyPr anchor="b"/>
          <a:lstStyle>
            <a:lvl1pPr>
              <a:lnSpc>
                <a:spcPct val="90000"/>
              </a:lnSpc>
              <a:defRPr sz="700" b="0" i="0">
                <a:latin typeface="Gibson Light" pitchFamily="2" charset="77"/>
                <a:cs typeface="Gibson Light" pitchFamily="2" charset="77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insert disclaimer/source/notes / Gibson Light / 7pt / Max 3 lines</a:t>
            </a:r>
            <a:endParaRPr lang="en-AU" dirty="0"/>
          </a:p>
        </p:txBody>
      </p:sp>
      <p:sp>
        <p:nvSpPr>
          <p:cNvPr id="24" name="Text Placeholder 4">
            <a:extLst>
              <a:ext uri="{FF2B5EF4-FFF2-40B4-BE49-F238E27FC236}">
                <a16:creationId xmlns:a16="http://schemas.microsoft.com/office/drawing/2014/main" id="{0D373E0B-F39F-410B-B273-98523490842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3402" y="1819279"/>
            <a:ext cx="4629600" cy="365126"/>
          </a:xfrm>
        </p:spPr>
        <p:txBody>
          <a:bodyPr anchor="b" anchorCtr="0">
            <a:noAutofit/>
          </a:bodyPr>
          <a:lstStyle>
            <a:lvl1pPr>
              <a:defRPr sz="1200" b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Insert paragraph or chart heading</a:t>
            </a:r>
          </a:p>
        </p:txBody>
      </p:sp>
      <p:sp>
        <p:nvSpPr>
          <p:cNvPr id="25" name="Text Placeholder 4">
            <a:extLst>
              <a:ext uri="{FF2B5EF4-FFF2-40B4-BE49-F238E27FC236}">
                <a16:creationId xmlns:a16="http://schemas.microsoft.com/office/drawing/2014/main" id="{BB8B7518-7864-4D46-829B-086C1F52A8C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522462" y="1819279"/>
            <a:ext cx="4629600" cy="365126"/>
          </a:xfrm>
        </p:spPr>
        <p:txBody>
          <a:bodyPr anchor="b" anchorCtr="0">
            <a:noAutofit/>
          </a:bodyPr>
          <a:lstStyle>
            <a:lvl1pPr>
              <a:defRPr sz="1200" b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Insert paragraph or chart heading</a:t>
            </a:r>
          </a:p>
        </p:txBody>
      </p:sp>
    </p:spTree>
    <p:extLst>
      <p:ext uri="{BB962C8B-B14F-4D97-AF65-F5344CB8AC3E}">
        <p14:creationId xmlns:p14="http://schemas.microsoft.com/office/powerpoint/2010/main" val="37884550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2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ACRO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C3E4D-D59F-4094-B145-5FF533E8EA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3401" y="378000"/>
            <a:ext cx="9620250" cy="849600"/>
          </a:xfrm>
        </p:spPr>
        <p:txBody>
          <a:bodyPr/>
          <a:lstStyle>
            <a:lvl1pPr>
              <a:defRPr b="0"/>
            </a:lvl1pPr>
          </a:lstStyle>
          <a:p>
            <a:r>
              <a:rPr lang="en-US" dirty="0"/>
              <a:t>Insert slide title text</a:t>
            </a:r>
            <a:endParaRPr lang="en-AU" dirty="0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324B74F3-A12C-46FF-927C-C73F85E8312C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533403" y="2239200"/>
            <a:ext cx="2967035" cy="4154400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Click to edit Master text styles / Gibson </a:t>
            </a:r>
            <a:r>
              <a:rPr lang="en-US" dirty="0" err="1"/>
              <a:t>Semibold</a:t>
            </a:r>
            <a:r>
              <a:rPr lang="en-US" dirty="0"/>
              <a:t> / 10pt</a:t>
            </a:r>
          </a:p>
          <a:p>
            <a:pPr lvl="1"/>
            <a:r>
              <a:rPr lang="en-US" dirty="0"/>
              <a:t>Second level / Gibson Regular / 10pt</a:t>
            </a:r>
          </a:p>
          <a:p>
            <a:pPr lvl="2"/>
            <a:r>
              <a:rPr lang="en-US" dirty="0"/>
              <a:t>Third level / Gibson Regular / 10pt</a:t>
            </a:r>
          </a:p>
          <a:p>
            <a:pPr lvl="3"/>
            <a:r>
              <a:rPr lang="en-US" dirty="0"/>
              <a:t>Fourth level / Gibson Regular / 10pt</a:t>
            </a:r>
          </a:p>
          <a:p>
            <a:pPr lvl="4"/>
            <a:r>
              <a:rPr lang="en-US" dirty="0"/>
              <a:t>Fifth level / Gibson Regular / 10pt</a:t>
            </a:r>
            <a:endParaRPr lang="en-AU" dirty="0"/>
          </a:p>
        </p:txBody>
      </p:sp>
      <p:sp>
        <p:nvSpPr>
          <p:cNvPr id="13" name="Content Placeholder 14">
            <a:extLst>
              <a:ext uri="{FF2B5EF4-FFF2-40B4-BE49-F238E27FC236}">
                <a16:creationId xmlns:a16="http://schemas.microsoft.com/office/drawing/2014/main" id="{0ACB2F5F-D9C4-4273-BB7C-5BDA682346F3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3862388" y="2239200"/>
            <a:ext cx="2967035" cy="4154400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Click to edit Master text styles / Gibson </a:t>
            </a:r>
            <a:r>
              <a:rPr lang="en-US" dirty="0" err="1"/>
              <a:t>Semibold</a:t>
            </a:r>
            <a:r>
              <a:rPr lang="en-US" dirty="0"/>
              <a:t> / 10pt</a:t>
            </a:r>
          </a:p>
          <a:p>
            <a:pPr lvl="1"/>
            <a:r>
              <a:rPr lang="en-US" dirty="0"/>
              <a:t>Second level / Gibson Regular / 10pt</a:t>
            </a:r>
          </a:p>
          <a:p>
            <a:pPr lvl="2"/>
            <a:r>
              <a:rPr lang="en-US" dirty="0"/>
              <a:t>Third level / Gibson Regular / 10pt</a:t>
            </a:r>
          </a:p>
          <a:p>
            <a:pPr lvl="3"/>
            <a:r>
              <a:rPr lang="en-US" dirty="0"/>
              <a:t>Fourth level / Gibson Regular / 10pt</a:t>
            </a:r>
          </a:p>
          <a:p>
            <a:pPr lvl="4"/>
            <a:r>
              <a:rPr lang="en-US" dirty="0"/>
              <a:t>Fifth level / Gibson Regular / 10pt</a:t>
            </a:r>
            <a:endParaRPr lang="en-AU" dirty="0"/>
          </a:p>
        </p:txBody>
      </p:sp>
      <p:sp>
        <p:nvSpPr>
          <p:cNvPr id="16" name="Content Placeholder 14">
            <a:extLst>
              <a:ext uri="{FF2B5EF4-FFF2-40B4-BE49-F238E27FC236}">
                <a16:creationId xmlns:a16="http://schemas.microsoft.com/office/drawing/2014/main" id="{E5AA30FB-71F9-4BA2-BEF4-452568763DA1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186613" y="2239200"/>
            <a:ext cx="2967037" cy="4154400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Click to edit Master text styles / Gibson </a:t>
            </a:r>
            <a:r>
              <a:rPr lang="en-US" dirty="0" err="1"/>
              <a:t>Semibold</a:t>
            </a:r>
            <a:r>
              <a:rPr lang="en-US" dirty="0"/>
              <a:t> / 10pt</a:t>
            </a:r>
          </a:p>
          <a:p>
            <a:pPr lvl="1"/>
            <a:r>
              <a:rPr lang="en-US" dirty="0"/>
              <a:t>Second level / Gibson Regular / 10pt</a:t>
            </a:r>
          </a:p>
          <a:p>
            <a:pPr lvl="2"/>
            <a:r>
              <a:rPr lang="en-US" dirty="0"/>
              <a:t>Third level / Gibson Regular / 10pt</a:t>
            </a:r>
          </a:p>
          <a:p>
            <a:pPr lvl="3"/>
            <a:r>
              <a:rPr lang="en-US" dirty="0"/>
              <a:t>Fourth level / Gibson Regular / 10pt</a:t>
            </a:r>
          </a:p>
          <a:p>
            <a:pPr lvl="4"/>
            <a:r>
              <a:rPr lang="en-US" dirty="0"/>
              <a:t>Fifth level / Gibson Regular / 10pt</a:t>
            </a:r>
            <a:endParaRPr lang="en-AU" dirty="0"/>
          </a:p>
        </p:txBody>
      </p:sp>
      <p:sp>
        <p:nvSpPr>
          <p:cNvPr id="17" name="Text Placeholder 3">
            <a:extLst>
              <a:ext uri="{FF2B5EF4-FFF2-40B4-BE49-F238E27FC236}">
                <a16:creationId xmlns:a16="http://schemas.microsoft.com/office/drawing/2014/main" id="{8F6AFE55-EC43-4F03-83CB-68CFC11DBB1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33402" y="1249200"/>
            <a:ext cx="9620250" cy="536280"/>
          </a:xfrm>
        </p:spPr>
        <p:txBody>
          <a:bodyPr anchor="b">
            <a:noAutofit/>
          </a:bodyPr>
          <a:lstStyle>
            <a:lvl1pPr>
              <a:defRPr lang="en-US" sz="1600" b="0" i="1" kern="1200" dirty="0" smtClean="0">
                <a:solidFill>
                  <a:schemeClr val="accent4"/>
                </a:solidFill>
                <a:latin typeface="+mj-lt"/>
                <a:ea typeface="+mj-ea"/>
                <a:cs typeface="MCQ Global" panose="020B0403020203020204" pitchFamily="34" charset="0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dirty="0"/>
              <a:t>Insert subtitle text</a:t>
            </a:r>
          </a:p>
        </p:txBody>
      </p:sp>
      <p:sp>
        <p:nvSpPr>
          <p:cNvPr id="21" name="Text Placeholder 11">
            <a:extLst>
              <a:ext uri="{FF2B5EF4-FFF2-40B4-BE49-F238E27FC236}">
                <a16:creationId xmlns:a16="http://schemas.microsoft.com/office/drawing/2014/main" id="{139F6960-1639-4D5D-8037-A6B09F6A845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3403" y="6669541"/>
            <a:ext cx="9620248" cy="365803"/>
          </a:xfrm>
        </p:spPr>
        <p:txBody>
          <a:bodyPr anchor="b"/>
          <a:lstStyle>
            <a:lvl1pPr>
              <a:lnSpc>
                <a:spcPct val="90000"/>
              </a:lnSpc>
              <a:defRPr sz="700" b="0" i="0">
                <a:latin typeface="Gibson Light" pitchFamily="2" charset="77"/>
                <a:cs typeface="Gibson Light" pitchFamily="2" charset="77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insert disclaimer/source/notes / Gibson Light / 7pt / Max 3 lines</a:t>
            </a:r>
            <a:endParaRPr lang="en-AU" dirty="0"/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94EF802E-4E2C-4976-ADA8-7D5E851C969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3402" y="1819279"/>
            <a:ext cx="2966400" cy="365126"/>
          </a:xfrm>
        </p:spPr>
        <p:txBody>
          <a:bodyPr anchor="b" anchorCtr="0">
            <a:noAutofit/>
          </a:bodyPr>
          <a:lstStyle>
            <a:lvl1pPr>
              <a:defRPr sz="1200" b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Insert paragraph or chart heading</a:t>
            </a:r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B06BCB34-62CB-4AF6-8375-D5F3803DDE9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863023" y="1819279"/>
            <a:ext cx="2966400" cy="365126"/>
          </a:xfrm>
        </p:spPr>
        <p:txBody>
          <a:bodyPr anchor="b" anchorCtr="0">
            <a:noAutofit/>
          </a:bodyPr>
          <a:lstStyle>
            <a:lvl1pPr>
              <a:defRPr sz="1200" b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Insert paragraph or chart heading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B219B2C9-1888-40DD-BB94-09A04E8A074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187250" y="1819279"/>
            <a:ext cx="2966400" cy="365126"/>
          </a:xfrm>
        </p:spPr>
        <p:txBody>
          <a:bodyPr anchor="b" anchorCtr="0">
            <a:noAutofit/>
          </a:bodyPr>
          <a:lstStyle>
            <a:lvl1pPr>
              <a:defRPr sz="1200" b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Insert paragraph or chart heading</a:t>
            </a:r>
          </a:p>
        </p:txBody>
      </p:sp>
    </p:spTree>
    <p:extLst>
      <p:ext uri="{BB962C8B-B14F-4D97-AF65-F5344CB8AC3E}">
        <p14:creationId xmlns:p14="http://schemas.microsoft.com/office/powerpoint/2010/main" val="41289860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ACRO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C3E4D-D59F-4094-B145-5FF533E8EA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dirty="0"/>
              <a:t>Insert slide title text</a:t>
            </a:r>
            <a:endParaRPr lang="en-AU" dirty="0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324B74F3-A12C-46FF-927C-C73F85E8312C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533404" y="2239200"/>
            <a:ext cx="2205287" cy="4154400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Click to edit Master text styles / Gibson </a:t>
            </a:r>
            <a:r>
              <a:rPr lang="en-US" dirty="0" err="1"/>
              <a:t>Semibold</a:t>
            </a:r>
            <a:r>
              <a:rPr lang="en-US" dirty="0"/>
              <a:t> / 10pt</a:t>
            </a:r>
          </a:p>
          <a:p>
            <a:pPr lvl="1"/>
            <a:r>
              <a:rPr lang="en-US" dirty="0"/>
              <a:t>Second level / Gibson Regular / 10pt</a:t>
            </a:r>
          </a:p>
          <a:p>
            <a:pPr lvl="2"/>
            <a:r>
              <a:rPr lang="en-US" dirty="0"/>
              <a:t>Third level / Gibson Regular / 10pt</a:t>
            </a:r>
          </a:p>
          <a:p>
            <a:pPr lvl="3"/>
            <a:r>
              <a:rPr lang="en-US" dirty="0"/>
              <a:t>Fourth level / Gibson Regular / 10pt</a:t>
            </a:r>
          </a:p>
          <a:p>
            <a:pPr lvl="4"/>
            <a:r>
              <a:rPr lang="en-US" dirty="0"/>
              <a:t>Fifth level / Gibson Regular / 10pt</a:t>
            </a:r>
            <a:endParaRPr lang="en-AU" dirty="0"/>
          </a:p>
        </p:txBody>
      </p:sp>
      <p:sp>
        <p:nvSpPr>
          <p:cNvPr id="13" name="Content Placeholder 14">
            <a:extLst>
              <a:ext uri="{FF2B5EF4-FFF2-40B4-BE49-F238E27FC236}">
                <a16:creationId xmlns:a16="http://schemas.microsoft.com/office/drawing/2014/main" id="{0ACB2F5F-D9C4-4273-BB7C-5BDA682346F3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3005056" y="2239200"/>
            <a:ext cx="2205287" cy="4154400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Click to edit Master text styles / Gibson </a:t>
            </a:r>
            <a:r>
              <a:rPr lang="en-US" dirty="0" err="1"/>
              <a:t>Semibold</a:t>
            </a:r>
            <a:r>
              <a:rPr lang="en-US" dirty="0"/>
              <a:t> / 10pt</a:t>
            </a:r>
          </a:p>
          <a:p>
            <a:pPr lvl="1"/>
            <a:r>
              <a:rPr lang="en-US" dirty="0"/>
              <a:t>Second level / Gibson Regular / 10pt</a:t>
            </a:r>
          </a:p>
          <a:p>
            <a:pPr lvl="2"/>
            <a:r>
              <a:rPr lang="en-US" dirty="0"/>
              <a:t>Third level / Gibson Regular / 10pt</a:t>
            </a:r>
          </a:p>
          <a:p>
            <a:pPr lvl="3"/>
            <a:r>
              <a:rPr lang="en-US" dirty="0"/>
              <a:t>Fourth level / Gibson Regular / 10pt</a:t>
            </a:r>
          </a:p>
          <a:p>
            <a:pPr lvl="4"/>
            <a:r>
              <a:rPr lang="en-US" dirty="0"/>
              <a:t>Fifth level / Gibson Regular / 10pt</a:t>
            </a:r>
            <a:endParaRPr lang="en-AU" dirty="0"/>
          </a:p>
        </p:txBody>
      </p:sp>
      <p:sp>
        <p:nvSpPr>
          <p:cNvPr id="16" name="Content Placeholder 14">
            <a:extLst>
              <a:ext uri="{FF2B5EF4-FFF2-40B4-BE49-F238E27FC236}">
                <a16:creationId xmlns:a16="http://schemas.microsoft.com/office/drawing/2014/main" id="{E5AA30FB-71F9-4BA2-BEF4-452568763DA1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5476708" y="2239200"/>
            <a:ext cx="2205289" cy="4154400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Click to edit Master text styles / Gibson </a:t>
            </a:r>
            <a:r>
              <a:rPr lang="en-US" dirty="0" err="1"/>
              <a:t>Semibold</a:t>
            </a:r>
            <a:r>
              <a:rPr lang="en-US" dirty="0"/>
              <a:t> / 10pt</a:t>
            </a:r>
          </a:p>
          <a:p>
            <a:pPr lvl="1"/>
            <a:r>
              <a:rPr lang="en-US" dirty="0"/>
              <a:t>Second level / Gibson Regular / 10pt</a:t>
            </a:r>
          </a:p>
          <a:p>
            <a:pPr lvl="2"/>
            <a:r>
              <a:rPr lang="en-US" dirty="0"/>
              <a:t>Third level / Gibson Regular / 10pt</a:t>
            </a:r>
          </a:p>
          <a:p>
            <a:pPr lvl="3"/>
            <a:r>
              <a:rPr lang="en-US" dirty="0"/>
              <a:t>Fourth level / Gibson Regular / 10pt</a:t>
            </a:r>
          </a:p>
          <a:p>
            <a:pPr lvl="4"/>
            <a:r>
              <a:rPr lang="en-US" dirty="0"/>
              <a:t>Fifth level / Gibson Regular / 10pt</a:t>
            </a:r>
            <a:endParaRPr lang="en-AU" dirty="0"/>
          </a:p>
        </p:txBody>
      </p:sp>
      <p:sp>
        <p:nvSpPr>
          <p:cNvPr id="17" name="Text Placeholder 3">
            <a:extLst>
              <a:ext uri="{FF2B5EF4-FFF2-40B4-BE49-F238E27FC236}">
                <a16:creationId xmlns:a16="http://schemas.microsoft.com/office/drawing/2014/main" id="{8F6AFE55-EC43-4F03-83CB-68CFC11DBB1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33402" y="1249200"/>
            <a:ext cx="9620250" cy="536280"/>
          </a:xfrm>
        </p:spPr>
        <p:txBody>
          <a:bodyPr anchor="b">
            <a:noAutofit/>
          </a:bodyPr>
          <a:lstStyle>
            <a:lvl1pPr>
              <a:defRPr lang="en-US" sz="1800" kern="1200" dirty="0" smtClean="0">
                <a:solidFill>
                  <a:schemeClr val="accent4"/>
                </a:solidFill>
                <a:latin typeface="+mj-lt"/>
                <a:ea typeface="+mj-ea"/>
                <a:cs typeface="MCQ Global" panose="020B0403020203020204" pitchFamily="34" charset="0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dirty="0"/>
              <a:t>Insert subtitle text</a:t>
            </a:r>
          </a:p>
        </p:txBody>
      </p:sp>
      <p:sp>
        <p:nvSpPr>
          <p:cNvPr id="22" name="Content Placeholder 14">
            <a:extLst>
              <a:ext uri="{FF2B5EF4-FFF2-40B4-BE49-F238E27FC236}">
                <a16:creationId xmlns:a16="http://schemas.microsoft.com/office/drawing/2014/main" id="{444E1263-1FF9-4AB4-BBB6-10EC9D5B6385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7948363" y="2239200"/>
            <a:ext cx="2205289" cy="4154400"/>
          </a:xfrm>
        </p:spPr>
        <p:txBody>
          <a:bodyPr/>
          <a:lstStyle/>
          <a:p>
            <a:pPr lvl="0"/>
            <a:r>
              <a:rPr lang="en-US" dirty="0"/>
              <a:t>Click to edit Master text styles / Gibson </a:t>
            </a:r>
            <a:r>
              <a:rPr lang="en-US" dirty="0" err="1"/>
              <a:t>Semibold</a:t>
            </a:r>
            <a:r>
              <a:rPr lang="en-US" dirty="0"/>
              <a:t> / 10pt</a:t>
            </a:r>
          </a:p>
          <a:p>
            <a:pPr lvl="1"/>
            <a:r>
              <a:rPr lang="en-US" dirty="0"/>
              <a:t>Second level / Gibson Regular / 10pt</a:t>
            </a:r>
          </a:p>
          <a:p>
            <a:pPr lvl="2"/>
            <a:r>
              <a:rPr lang="en-US" dirty="0"/>
              <a:t>Third level / Gibson Regular / 10pt</a:t>
            </a:r>
          </a:p>
          <a:p>
            <a:pPr lvl="3"/>
            <a:r>
              <a:rPr lang="en-US" dirty="0"/>
              <a:t>Fourth level / Gibson Regular / 10pt</a:t>
            </a:r>
          </a:p>
          <a:p>
            <a:pPr lvl="4"/>
            <a:r>
              <a:rPr lang="en-US" dirty="0"/>
              <a:t>Fifth level / Gibson Regular / 10pt</a:t>
            </a:r>
            <a:endParaRPr lang="en-AU" dirty="0"/>
          </a:p>
        </p:txBody>
      </p:sp>
      <p:sp>
        <p:nvSpPr>
          <p:cNvPr id="23" name="Text Placeholder 11">
            <a:extLst>
              <a:ext uri="{FF2B5EF4-FFF2-40B4-BE49-F238E27FC236}">
                <a16:creationId xmlns:a16="http://schemas.microsoft.com/office/drawing/2014/main" id="{4712B669-C575-4E55-B280-1725AB1EBDE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3403" y="6669541"/>
            <a:ext cx="9620248" cy="365803"/>
          </a:xfrm>
        </p:spPr>
        <p:txBody>
          <a:bodyPr anchor="b"/>
          <a:lstStyle>
            <a:lvl1pPr>
              <a:lnSpc>
                <a:spcPct val="90000"/>
              </a:lnSpc>
              <a:defRPr sz="700" b="0" i="0">
                <a:latin typeface="Gibson Light" pitchFamily="2" charset="77"/>
                <a:cs typeface="Gibson Light" pitchFamily="2" charset="77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insert disclaimer/source/notes / Gibson Light / 7pt / Max 3 lines</a:t>
            </a:r>
            <a:endParaRPr lang="en-AU" dirty="0"/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2BFB9407-EAFD-49BD-B96F-704B2E63582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3402" y="1819279"/>
            <a:ext cx="2206800" cy="365126"/>
          </a:xfrm>
        </p:spPr>
        <p:txBody>
          <a:bodyPr anchor="b" anchorCtr="0">
            <a:noAutofit/>
          </a:bodyPr>
          <a:lstStyle>
            <a:lvl1pPr>
              <a:defRPr sz="12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Insert paragraph or chart heading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1715CEAC-4078-43C9-B437-D63A3063448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003543" y="1819279"/>
            <a:ext cx="2206800" cy="365126"/>
          </a:xfrm>
        </p:spPr>
        <p:txBody>
          <a:bodyPr anchor="b" anchorCtr="0">
            <a:noAutofit/>
          </a:bodyPr>
          <a:lstStyle>
            <a:lvl1pPr>
              <a:defRPr sz="12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Insert paragraph or chart heading</a:t>
            </a:r>
          </a:p>
        </p:txBody>
      </p:sp>
      <p:sp>
        <p:nvSpPr>
          <p:cNvPr id="26" name="Text Placeholder 4">
            <a:extLst>
              <a:ext uri="{FF2B5EF4-FFF2-40B4-BE49-F238E27FC236}">
                <a16:creationId xmlns:a16="http://schemas.microsoft.com/office/drawing/2014/main" id="{F5CE0DDD-DF37-4721-B8AF-26FD97E520F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475197" y="1819279"/>
            <a:ext cx="2206800" cy="365126"/>
          </a:xfrm>
        </p:spPr>
        <p:txBody>
          <a:bodyPr anchor="b" anchorCtr="0">
            <a:noAutofit/>
          </a:bodyPr>
          <a:lstStyle>
            <a:lvl1pPr>
              <a:defRPr sz="12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Insert paragraph or chart heading</a:t>
            </a:r>
          </a:p>
        </p:txBody>
      </p:sp>
      <p:sp>
        <p:nvSpPr>
          <p:cNvPr id="27" name="Text Placeholder 4">
            <a:extLst>
              <a:ext uri="{FF2B5EF4-FFF2-40B4-BE49-F238E27FC236}">
                <a16:creationId xmlns:a16="http://schemas.microsoft.com/office/drawing/2014/main" id="{A6D03562-675D-415B-927B-C7C6D6F2FE7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946852" y="1819279"/>
            <a:ext cx="2206800" cy="365126"/>
          </a:xfrm>
        </p:spPr>
        <p:txBody>
          <a:bodyPr anchor="b" anchorCtr="0">
            <a:noAutofit/>
          </a:bodyPr>
          <a:lstStyle>
            <a:lvl1pPr>
              <a:defRPr sz="12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Insert paragraph or chart heading</a:t>
            </a:r>
          </a:p>
        </p:txBody>
      </p:sp>
    </p:spTree>
    <p:extLst>
      <p:ext uri="{BB962C8B-B14F-4D97-AF65-F5344CB8AC3E}">
        <p14:creationId xmlns:p14="http://schemas.microsoft.com/office/powerpoint/2010/main" val="12813189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X2 ACRO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324B74F3-A12C-46FF-927C-C73F85E8312C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533402" y="2239200"/>
            <a:ext cx="4629600" cy="1814400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Click to edit Master text styles / Gibson </a:t>
            </a:r>
            <a:r>
              <a:rPr lang="en-US" dirty="0" err="1"/>
              <a:t>Semibold</a:t>
            </a:r>
            <a:r>
              <a:rPr lang="en-US" dirty="0"/>
              <a:t>/ 10pt</a:t>
            </a:r>
          </a:p>
          <a:p>
            <a:pPr lvl="1"/>
            <a:r>
              <a:rPr lang="en-US" dirty="0"/>
              <a:t>Second level / Gibson Regular / 10pt</a:t>
            </a:r>
          </a:p>
          <a:p>
            <a:pPr lvl="2"/>
            <a:r>
              <a:rPr lang="en-US" dirty="0"/>
              <a:t>Third level / Gibson Regular / 10pt</a:t>
            </a:r>
          </a:p>
          <a:p>
            <a:pPr lvl="3"/>
            <a:r>
              <a:rPr lang="en-US" dirty="0"/>
              <a:t>Fourth level / Gibson Regular / 10pt</a:t>
            </a:r>
          </a:p>
          <a:p>
            <a:pPr lvl="4"/>
            <a:r>
              <a:rPr lang="en-US" dirty="0"/>
              <a:t>Fifth level / Gibson Regular / 10pt</a:t>
            </a:r>
            <a:endParaRPr lang="en-AU" dirty="0"/>
          </a:p>
        </p:txBody>
      </p:sp>
      <p:sp>
        <p:nvSpPr>
          <p:cNvPr id="13" name="Content Placeholder 14">
            <a:extLst>
              <a:ext uri="{FF2B5EF4-FFF2-40B4-BE49-F238E27FC236}">
                <a16:creationId xmlns:a16="http://schemas.microsoft.com/office/drawing/2014/main" id="{0ACB2F5F-D9C4-4273-BB7C-5BDA682346F3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529262" y="2239200"/>
            <a:ext cx="4629600" cy="1814400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Click to edit Master text styles / Gibson </a:t>
            </a:r>
            <a:r>
              <a:rPr lang="en-US" dirty="0" err="1"/>
              <a:t>Semibold</a:t>
            </a:r>
            <a:r>
              <a:rPr lang="en-US" dirty="0"/>
              <a:t> / 10pt</a:t>
            </a:r>
          </a:p>
          <a:p>
            <a:pPr lvl="1"/>
            <a:r>
              <a:rPr lang="en-US" dirty="0"/>
              <a:t>Second level / Gibson Regular / 10pt</a:t>
            </a:r>
          </a:p>
          <a:p>
            <a:pPr lvl="2"/>
            <a:r>
              <a:rPr lang="en-US" dirty="0"/>
              <a:t>Third level / Gibson Regular / 10pt</a:t>
            </a:r>
          </a:p>
          <a:p>
            <a:pPr lvl="3"/>
            <a:r>
              <a:rPr lang="en-US" dirty="0"/>
              <a:t>Fourth level / Gibson Regular / 10pt</a:t>
            </a:r>
          </a:p>
          <a:p>
            <a:pPr lvl="4"/>
            <a:r>
              <a:rPr lang="en-US" dirty="0"/>
              <a:t>Fifth level / Gibson Regular / 10pt</a:t>
            </a:r>
            <a:endParaRPr lang="en-AU" dirty="0"/>
          </a:p>
        </p:txBody>
      </p:sp>
      <p:sp>
        <p:nvSpPr>
          <p:cNvPr id="24" name="Text Placeholder 4">
            <a:extLst>
              <a:ext uri="{FF2B5EF4-FFF2-40B4-BE49-F238E27FC236}">
                <a16:creationId xmlns:a16="http://schemas.microsoft.com/office/drawing/2014/main" id="{0AD02AE3-3897-4192-938F-1E12E52F42E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3402" y="4165200"/>
            <a:ext cx="4629600" cy="358775"/>
          </a:xfrm>
        </p:spPr>
        <p:txBody>
          <a:bodyPr anchor="b" anchorCtr="0">
            <a:noAutofit/>
          </a:bodyPr>
          <a:lstStyle>
            <a:lvl1pPr>
              <a:defRPr sz="1200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Insert paragraph or chart heading</a:t>
            </a:r>
          </a:p>
        </p:txBody>
      </p:sp>
      <p:sp>
        <p:nvSpPr>
          <p:cNvPr id="25" name="Content Placeholder 14">
            <a:extLst>
              <a:ext uri="{FF2B5EF4-FFF2-40B4-BE49-F238E27FC236}">
                <a16:creationId xmlns:a16="http://schemas.microsoft.com/office/drawing/2014/main" id="{9B940228-9C4F-416A-9D12-43E80F0C4CC5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533402" y="4579200"/>
            <a:ext cx="4629600" cy="1814400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Click to edit Master text styles / Gibson </a:t>
            </a:r>
            <a:r>
              <a:rPr lang="en-US" dirty="0" err="1"/>
              <a:t>Semibold</a:t>
            </a:r>
            <a:r>
              <a:rPr lang="en-US" dirty="0"/>
              <a:t> / 10pt</a:t>
            </a:r>
          </a:p>
          <a:p>
            <a:pPr lvl="1"/>
            <a:r>
              <a:rPr lang="en-US" dirty="0"/>
              <a:t>Second level / Gibson Regular / 10pt</a:t>
            </a:r>
          </a:p>
          <a:p>
            <a:pPr lvl="2"/>
            <a:r>
              <a:rPr lang="en-US" dirty="0"/>
              <a:t>Third level / Gibson Regular / 10pt</a:t>
            </a:r>
          </a:p>
          <a:p>
            <a:pPr lvl="3"/>
            <a:r>
              <a:rPr lang="en-US" dirty="0"/>
              <a:t>Fourth level / Gibson Regular / 10pt</a:t>
            </a:r>
          </a:p>
          <a:p>
            <a:pPr lvl="4"/>
            <a:r>
              <a:rPr lang="en-US" dirty="0"/>
              <a:t>Fifth level / Gibson Regular / 10pt</a:t>
            </a:r>
            <a:endParaRPr lang="en-AU" dirty="0"/>
          </a:p>
        </p:txBody>
      </p:sp>
      <p:sp>
        <p:nvSpPr>
          <p:cNvPr id="26" name="Text Placeholder 4">
            <a:extLst>
              <a:ext uri="{FF2B5EF4-FFF2-40B4-BE49-F238E27FC236}">
                <a16:creationId xmlns:a16="http://schemas.microsoft.com/office/drawing/2014/main" id="{E39DE348-169D-4A20-AA46-B161A3A45C4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529262" y="4165200"/>
            <a:ext cx="4629600" cy="358775"/>
          </a:xfrm>
        </p:spPr>
        <p:txBody>
          <a:bodyPr anchor="b" anchorCtr="0">
            <a:noAutofit/>
          </a:bodyPr>
          <a:lstStyle>
            <a:lvl1pPr>
              <a:defRPr sz="1200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Insert paragraph or chart heading</a:t>
            </a:r>
          </a:p>
        </p:txBody>
      </p:sp>
      <p:sp>
        <p:nvSpPr>
          <p:cNvPr id="27" name="Content Placeholder 14">
            <a:extLst>
              <a:ext uri="{FF2B5EF4-FFF2-40B4-BE49-F238E27FC236}">
                <a16:creationId xmlns:a16="http://schemas.microsoft.com/office/drawing/2014/main" id="{F1F4D935-FFD0-41A6-8A9C-36D29C92FE76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5529262" y="4579200"/>
            <a:ext cx="4629600" cy="1814400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Click to edit Master text styles / Gibson </a:t>
            </a:r>
            <a:r>
              <a:rPr lang="en-US" dirty="0" err="1"/>
              <a:t>Semibold</a:t>
            </a:r>
            <a:r>
              <a:rPr lang="en-US" dirty="0"/>
              <a:t> / 10pt</a:t>
            </a:r>
          </a:p>
          <a:p>
            <a:pPr lvl="1"/>
            <a:r>
              <a:rPr lang="en-US" dirty="0"/>
              <a:t>Second level / Gibson Regular / 10pt</a:t>
            </a:r>
          </a:p>
          <a:p>
            <a:pPr lvl="2"/>
            <a:r>
              <a:rPr lang="en-US" dirty="0"/>
              <a:t>Third level / Gibson Regular / 10pt</a:t>
            </a:r>
          </a:p>
          <a:p>
            <a:pPr lvl="3"/>
            <a:r>
              <a:rPr lang="en-US" dirty="0"/>
              <a:t>Fourth level / Gibson Regular / 10pt</a:t>
            </a:r>
          </a:p>
          <a:p>
            <a:pPr lvl="4"/>
            <a:r>
              <a:rPr lang="en-US" dirty="0"/>
              <a:t>Fifth level / Gibson Regular / 10pt</a:t>
            </a:r>
            <a:endParaRPr lang="en-AU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AC7D1797-3D0D-4BE4-867E-23CE2C4A2E8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3401" y="378000"/>
            <a:ext cx="9620250" cy="849600"/>
          </a:xfrm>
        </p:spPr>
        <p:txBody>
          <a:bodyPr/>
          <a:lstStyle>
            <a:lvl1pPr>
              <a:defRPr b="0"/>
            </a:lvl1pPr>
          </a:lstStyle>
          <a:p>
            <a:r>
              <a:rPr lang="en-US" dirty="0"/>
              <a:t>Insert slide title text</a:t>
            </a:r>
            <a:endParaRPr lang="en-AU" dirty="0"/>
          </a:p>
        </p:txBody>
      </p:sp>
      <p:sp>
        <p:nvSpPr>
          <p:cNvPr id="17" name="Text Placeholder 3">
            <a:extLst>
              <a:ext uri="{FF2B5EF4-FFF2-40B4-BE49-F238E27FC236}">
                <a16:creationId xmlns:a16="http://schemas.microsoft.com/office/drawing/2014/main" id="{17944806-E0CA-4ECE-AD44-8EAE102CA08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33402" y="1249200"/>
            <a:ext cx="9620250" cy="536280"/>
          </a:xfrm>
        </p:spPr>
        <p:txBody>
          <a:bodyPr anchor="b">
            <a:noAutofit/>
          </a:bodyPr>
          <a:lstStyle>
            <a:lvl1pPr>
              <a:defRPr lang="en-US" sz="1800" b="0" kern="1200" dirty="0" smtClean="0">
                <a:solidFill>
                  <a:schemeClr val="accent4"/>
                </a:solidFill>
                <a:latin typeface="+mj-lt"/>
                <a:ea typeface="+mj-ea"/>
                <a:cs typeface="MCQ Global" panose="020B0403020203020204" pitchFamily="34" charset="0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dirty="0"/>
              <a:t>Insert subtitle text</a:t>
            </a:r>
          </a:p>
        </p:txBody>
      </p:sp>
      <p:sp>
        <p:nvSpPr>
          <p:cNvPr id="20" name="Text Placeholder 11">
            <a:extLst>
              <a:ext uri="{FF2B5EF4-FFF2-40B4-BE49-F238E27FC236}">
                <a16:creationId xmlns:a16="http://schemas.microsoft.com/office/drawing/2014/main" id="{8BCCAFEF-22D5-4067-BE4B-A385F7AB359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3403" y="6669541"/>
            <a:ext cx="9620248" cy="365803"/>
          </a:xfrm>
        </p:spPr>
        <p:txBody>
          <a:bodyPr anchor="b"/>
          <a:lstStyle>
            <a:lvl1pPr>
              <a:lnSpc>
                <a:spcPct val="90000"/>
              </a:lnSpc>
              <a:defRPr sz="700" b="0" i="0">
                <a:latin typeface="Gibson Light" pitchFamily="2" charset="77"/>
                <a:cs typeface="Gibson Light" pitchFamily="2" charset="77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insert disclaimer/source/notes / Gibson Light / 7pt / Max 3 lines</a:t>
            </a:r>
            <a:endParaRPr lang="en-AU" dirty="0"/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14D124DE-39BF-4DD7-84C6-F3BB4881656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3402" y="1819279"/>
            <a:ext cx="4629600" cy="365126"/>
          </a:xfrm>
        </p:spPr>
        <p:txBody>
          <a:bodyPr anchor="b" anchorCtr="0">
            <a:noAutofit/>
          </a:bodyPr>
          <a:lstStyle>
            <a:lvl1pPr>
              <a:defRPr sz="1200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Insert paragraph or chart heading</a:t>
            </a:r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5927D4F3-0EAE-409A-B4F4-06F846C24B5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529262" y="1819279"/>
            <a:ext cx="4629600" cy="365126"/>
          </a:xfrm>
        </p:spPr>
        <p:txBody>
          <a:bodyPr anchor="b" anchorCtr="0">
            <a:noAutofit/>
          </a:bodyPr>
          <a:lstStyle>
            <a:lvl1pPr>
              <a:defRPr sz="1200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Insert paragraph or chart heading</a:t>
            </a:r>
          </a:p>
        </p:txBody>
      </p:sp>
    </p:spTree>
    <p:extLst>
      <p:ext uri="{BB962C8B-B14F-4D97-AF65-F5344CB8AC3E}">
        <p14:creationId xmlns:p14="http://schemas.microsoft.com/office/powerpoint/2010/main" val="33420242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C3E4D-D59F-4094-B145-5FF533E8EA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3401" y="378000"/>
            <a:ext cx="9620250" cy="849600"/>
          </a:xfrm>
        </p:spPr>
        <p:txBody>
          <a:bodyPr anchor="b">
            <a:noAutofit/>
          </a:bodyPr>
          <a:lstStyle/>
          <a:p>
            <a:r>
              <a:rPr lang="en-US" dirty="0"/>
              <a:t>Insert slide title text</a:t>
            </a:r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A6CB26-5F8F-4705-9295-60E2B217978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33402" y="1249200"/>
            <a:ext cx="9620250" cy="536280"/>
          </a:xfrm>
        </p:spPr>
        <p:txBody>
          <a:bodyPr>
            <a:noAutofit/>
          </a:bodyPr>
          <a:lstStyle>
            <a:lvl1pPr>
              <a:defRPr lang="en-US" sz="1600" kern="1200" dirty="0" smtClean="0">
                <a:solidFill>
                  <a:schemeClr val="accent1"/>
                </a:solidFill>
                <a:latin typeface="+mn-lt"/>
                <a:ea typeface="+mj-ea"/>
                <a:cs typeface="MCQ Global" panose="020B0403020203020204" pitchFamily="34" charset="0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dirty="0"/>
              <a:t>Insert subtitle text</a:t>
            </a:r>
          </a:p>
        </p:txBody>
      </p:sp>
      <p:sp>
        <p:nvSpPr>
          <p:cNvPr id="7" name="Text Placeholder 11">
            <a:extLst>
              <a:ext uri="{FF2B5EF4-FFF2-40B4-BE49-F238E27FC236}">
                <a16:creationId xmlns:a16="http://schemas.microsoft.com/office/drawing/2014/main" id="{4968C471-6849-4374-830B-A572A85D4F2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3403" y="6669541"/>
            <a:ext cx="9620248" cy="365803"/>
          </a:xfrm>
        </p:spPr>
        <p:txBody>
          <a:bodyPr anchor="b"/>
          <a:lstStyle>
            <a:lvl1pPr>
              <a:lnSpc>
                <a:spcPct val="90000"/>
              </a:lnSpc>
              <a:defRPr sz="700">
                <a:latin typeface="Gibson Light" pitchFamily="50" charset="0"/>
                <a:cs typeface="Gibson Light" pitchFamily="50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insert disclaimer/source/notes / Gibson Light / 7pt / Max 3 lines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619352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2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ont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F9A84E2-0B99-4BA6-8677-B0D281D85B76}"/>
              </a:ext>
            </a:extLst>
          </p:cNvPr>
          <p:cNvSpPr/>
          <p:nvPr userDrawn="1"/>
        </p:nvSpPr>
        <p:spPr>
          <a:xfrm>
            <a:off x="0" y="0"/>
            <a:ext cx="5345906" cy="75596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1" name="Title 20">
            <a:extLst>
              <a:ext uri="{FF2B5EF4-FFF2-40B4-BE49-F238E27FC236}">
                <a16:creationId xmlns:a16="http://schemas.microsoft.com/office/drawing/2014/main" id="{F14B60C7-793C-45C4-92BA-FAE1B4292C5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2800" y="2228400"/>
            <a:ext cx="4631338" cy="1368000"/>
          </a:xfrm>
        </p:spPr>
        <p:txBody>
          <a:bodyPr anchor="b" anchorCtr="0"/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AU" sz="2600" b="1" i="0" kern="1200" dirty="0">
                <a:solidFill>
                  <a:schemeClr val="tx1"/>
                </a:solidFill>
                <a:latin typeface="Gibson SemBd" pitchFamily="2" charset="77"/>
                <a:ea typeface="+mj-ea"/>
                <a:cs typeface="MCQ Global" panose="020B0403020203020204" pitchFamily="34" charset="0"/>
              </a:defRPr>
            </a:lvl1pPr>
          </a:lstStyle>
          <a:p>
            <a:r>
              <a:rPr lang="en-AU" dirty="0"/>
              <a:t>Insert document title text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1E391B07-4BE5-4751-AA7D-5E904A5802C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32799" y="4011063"/>
            <a:ext cx="4632937" cy="402105"/>
          </a:xfrm>
        </p:spPr>
        <p:txBody>
          <a:bodyPr>
            <a:noAutofit/>
          </a:bodyPr>
          <a:lstStyle>
            <a:lvl1pPr>
              <a:defRPr lang="en-US" sz="1400" b="1" i="0" kern="1200" dirty="0" smtClean="0">
                <a:solidFill>
                  <a:schemeClr val="tx1"/>
                </a:solidFill>
                <a:latin typeface="Gibson SemBd" pitchFamily="2" charset="77"/>
                <a:ea typeface="+mn-ea"/>
                <a:cs typeface="MCQ Global" panose="020B0403020203020204" pitchFamily="34" charset="0"/>
              </a:defRPr>
            </a:lvl1pPr>
          </a:lstStyle>
          <a:p>
            <a:r>
              <a:rPr lang="en-AU" dirty="0"/>
              <a:t>Insert subtitle text</a:t>
            </a: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58CB67D2-21C9-47F4-BC42-9862AB86D32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2799" y="4626000"/>
            <a:ext cx="4632937" cy="345600"/>
          </a:xfrm>
        </p:spPr>
        <p:txBody>
          <a:bodyPr>
            <a:noAutofit/>
          </a:bodyPr>
          <a:lstStyle>
            <a:lvl1pPr>
              <a:defRPr lang="en-US" sz="1000" b="1" i="0" kern="1200" dirty="0" smtClean="0">
                <a:solidFill>
                  <a:schemeClr val="tx1"/>
                </a:solidFill>
                <a:latin typeface="Gibson SemBd" pitchFamily="2" charset="77"/>
                <a:ea typeface="+mn-ea"/>
                <a:cs typeface="MCQ Global" panose="020B0403020203020204" pitchFamily="34" charset="0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dirty="0"/>
              <a:t>Insert date</a:t>
            </a:r>
            <a:endParaRPr lang="en-AU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DCAC66E5-42A4-423D-82F2-0CCF83B3F9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16328" y="739738"/>
            <a:ext cx="1629976" cy="407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616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Front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42C00C0-7970-8E46-B2F4-5FFBE8EBE825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5345113" y="0"/>
            <a:ext cx="5346700" cy="7559675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lvl="0"/>
            <a:endParaRPr lang="de-DE" dirty="0"/>
          </a:p>
        </p:txBody>
      </p:sp>
      <p:sp>
        <p:nvSpPr>
          <p:cNvPr id="21" name="Title 20">
            <a:extLst>
              <a:ext uri="{FF2B5EF4-FFF2-40B4-BE49-F238E27FC236}">
                <a16:creationId xmlns:a16="http://schemas.microsoft.com/office/drawing/2014/main" id="{F14B60C7-793C-45C4-92BA-FAE1B4292C5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2800" y="2228400"/>
            <a:ext cx="4631338" cy="1368000"/>
          </a:xfrm>
        </p:spPr>
        <p:txBody>
          <a:bodyPr anchor="b" anchorCtr="0"/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AU" sz="2600" b="1" i="0" kern="1200" dirty="0">
                <a:solidFill>
                  <a:schemeClr val="tx1"/>
                </a:solidFill>
                <a:latin typeface="Gibson SemBd" pitchFamily="2" charset="77"/>
                <a:ea typeface="+mj-ea"/>
                <a:cs typeface="MCQ Global" panose="020B0403020203020204" pitchFamily="34" charset="0"/>
              </a:defRPr>
            </a:lvl1pPr>
          </a:lstStyle>
          <a:p>
            <a:r>
              <a:rPr lang="en-AU" dirty="0"/>
              <a:t>Insert document title text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1E391B07-4BE5-4751-AA7D-5E904A5802C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32799" y="4011063"/>
            <a:ext cx="4632937" cy="402105"/>
          </a:xfrm>
        </p:spPr>
        <p:txBody>
          <a:bodyPr>
            <a:noAutofit/>
          </a:bodyPr>
          <a:lstStyle>
            <a:lvl1pPr>
              <a:defRPr lang="en-US" sz="1400" b="1" i="0" kern="1200" dirty="0" smtClean="0">
                <a:solidFill>
                  <a:schemeClr val="tx1"/>
                </a:solidFill>
                <a:latin typeface="Gibson SemBd" pitchFamily="2" charset="77"/>
                <a:ea typeface="+mn-ea"/>
                <a:cs typeface="MCQ Global" panose="020B0403020203020204" pitchFamily="34" charset="0"/>
              </a:defRPr>
            </a:lvl1pPr>
          </a:lstStyle>
          <a:p>
            <a:r>
              <a:rPr lang="en-AU" dirty="0"/>
              <a:t>Insert subtitle text</a:t>
            </a: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58CB67D2-21C9-47F4-BC42-9862AB86D32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2799" y="4626000"/>
            <a:ext cx="4632937" cy="345600"/>
          </a:xfrm>
        </p:spPr>
        <p:txBody>
          <a:bodyPr>
            <a:noAutofit/>
          </a:bodyPr>
          <a:lstStyle>
            <a:lvl1pPr>
              <a:defRPr lang="en-US" sz="1000" b="1" i="0" kern="1200" dirty="0" smtClean="0">
                <a:solidFill>
                  <a:schemeClr val="tx1"/>
                </a:solidFill>
                <a:latin typeface="Gibson SemBd" pitchFamily="2" charset="77"/>
                <a:ea typeface="+mn-ea"/>
                <a:cs typeface="MCQ Global" panose="020B0403020203020204" pitchFamily="34" charset="0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dirty="0"/>
              <a:t>Insert date</a:t>
            </a:r>
            <a:endParaRPr lang="en-AU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37022740-8B09-4F93-9EB0-AEB408FC12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16328" y="739738"/>
            <a:ext cx="1629976" cy="407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6066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Front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42C00C0-7970-8E46-B2F4-5FFBE8EBE825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5345113" y="0"/>
            <a:ext cx="5346700" cy="7559675"/>
          </a:xfrm>
          <a:solidFill>
            <a:schemeClr val="tx2"/>
          </a:solidFill>
        </p:spPr>
        <p:txBody>
          <a:bodyPr/>
          <a:lstStyle/>
          <a:p>
            <a:pPr lvl="0"/>
            <a:endParaRPr lang="de-DE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F9A84E2-0B99-4BA6-8677-B0D281D85B76}"/>
              </a:ext>
            </a:extLst>
          </p:cNvPr>
          <p:cNvSpPr/>
          <p:nvPr userDrawn="1"/>
        </p:nvSpPr>
        <p:spPr>
          <a:xfrm>
            <a:off x="0" y="0"/>
            <a:ext cx="5345906" cy="75596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1" name="Title 20">
            <a:extLst>
              <a:ext uri="{FF2B5EF4-FFF2-40B4-BE49-F238E27FC236}">
                <a16:creationId xmlns:a16="http://schemas.microsoft.com/office/drawing/2014/main" id="{F14B60C7-793C-45C4-92BA-FAE1B4292C5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2800" y="2228400"/>
            <a:ext cx="4631338" cy="1368000"/>
          </a:xfrm>
        </p:spPr>
        <p:txBody>
          <a:bodyPr anchor="b" anchorCtr="0"/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AU" sz="2600" b="1" i="0" kern="1200" dirty="0">
                <a:solidFill>
                  <a:schemeClr val="tx1"/>
                </a:solidFill>
                <a:latin typeface="Gibson SemBd" pitchFamily="2" charset="77"/>
                <a:ea typeface="+mj-ea"/>
                <a:cs typeface="MCQ Global" panose="020B0403020203020204" pitchFamily="34" charset="0"/>
              </a:defRPr>
            </a:lvl1pPr>
          </a:lstStyle>
          <a:p>
            <a:r>
              <a:rPr lang="en-AU" dirty="0"/>
              <a:t>Insert document title text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1E391B07-4BE5-4751-AA7D-5E904A5802C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32799" y="4011063"/>
            <a:ext cx="4632937" cy="402105"/>
          </a:xfrm>
        </p:spPr>
        <p:txBody>
          <a:bodyPr>
            <a:noAutofit/>
          </a:bodyPr>
          <a:lstStyle>
            <a:lvl1pPr>
              <a:defRPr lang="en-US" sz="1400" b="1" i="0" kern="1200" dirty="0" smtClean="0">
                <a:solidFill>
                  <a:schemeClr val="tx1"/>
                </a:solidFill>
                <a:latin typeface="Gibson SemBd" pitchFamily="2" charset="77"/>
                <a:ea typeface="+mn-ea"/>
                <a:cs typeface="MCQ Global" panose="020B0403020203020204" pitchFamily="34" charset="0"/>
              </a:defRPr>
            </a:lvl1pPr>
          </a:lstStyle>
          <a:p>
            <a:r>
              <a:rPr lang="en-AU" dirty="0"/>
              <a:t>Insert subtitle text</a:t>
            </a: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58CB67D2-21C9-47F4-BC42-9862AB86D32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2799" y="4626000"/>
            <a:ext cx="4632937" cy="345600"/>
          </a:xfrm>
        </p:spPr>
        <p:txBody>
          <a:bodyPr>
            <a:noAutofit/>
          </a:bodyPr>
          <a:lstStyle>
            <a:lvl1pPr>
              <a:defRPr lang="en-US" sz="1000" b="1" i="0" kern="1200" dirty="0" smtClean="0">
                <a:solidFill>
                  <a:schemeClr val="tx1"/>
                </a:solidFill>
                <a:latin typeface="Gibson SemBd" pitchFamily="2" charset="77"/>
                <a:ea typeface="+mn-ea"/>
                <a:cs typeface="MCQ Global" panose="020B0403020203020204" pitchFamily="34" charset="0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dirty="0"/>
              <a:t>Insert date</a:t>
            </a:r>
            <a:endParaRPr lang="en-AU" dirty="0"/>
          </a:p>
        </p:txBody>
      </p:sp>
      <p:pic>
        <p:nvPicPr>
          <p:cNvPr id="16" name="Graphic 15">
            <a:extLst>
              <a:ext uri="{FF2B5EF4-FFF2-40B4-BE49-F238E27FC236}">
                <a16:creationId xmlns:a16="http://schemas.microsoft.com/office/drawing/2014/main" id="{4FE6A473-871F-444E-881F-86FBB8B6800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16328" y="739738"/>
            <a:ext cx="1629976" cy="407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3445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26ED08BF-771F-442E-B6FB-360EF3FC0139}"/>
              </a:ext>
            </a:extLst>
          </p:cNvPr>
          <p:cNvSpPr/>
          <p:nvPr userDrawn="1"/>
        </p:nvSpPr>
        <p:spPr>
          <a:xfrm>
            <a:off x="0" y="0"/>
            <a:ext cx="5345906" cy="75596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06D609CE-98CC-4CEE-ABEB-B7DA5EAA676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16328" y="739738"/>
            <a:ext cx="1629976" cy="407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766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Front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42C00C0-7970-8E46-B2F4-5FFBE8EBE825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5345113" y="0"/>
            <a:ext cx="5346700" cy="7559675"/>
          </a:xfrm>
          <a:solidFill>
            <a:schemeClr val="accent5"/>
          </a:solidFill>
        </p:spPr>
        <p:txBody>
          <a:bodyPr/>
          <a:lstStyle/>
          <a:p>
            <a:pPr lvl="0"/>
            <a:endParaRPr lang="de-DE" dirty="0"/>
          </a:p>
        </p:txBody>
      </p:sp>
      <p:sp>
        <p:nvSpPr>
          <p:cNvPr id="21" name="Title 20">
            <a:extLst>
              <a:ext uri="{FF2B5EF4-FFF2-40B4-BE49-F238E27FC236}">
                <a16:creationId xmlns:a16="http://schemas.microsoft.com/office/drawing/2014/main" id="{F14B60C7-793C-45C4-92BA-FAE1B4292C5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2800" y="2228400"/>
            <a:ext cx="4631338" cy="1368000"/>
          </a:xfrm>
        </p:spPr>
        <p:txBody>
          <a:bodyPr anchor="b" anchorCtr="0"/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AU" sz="2600" b="1" i="0" kern="1200" dirty="0">
                <a:solidFill>
                  <a:schemeClr val="tx1"/>
                </a:solidFill>
                <a:latin typeface="Gibson SemBd" pitchFamily="2" charset="77"/>
                <a:ea typeface="+mj-ea"/>
                <a:cs typeface="MCQ Global" panose="020B0403020203020204" pitchFamily="34" charset="0"/>
              </a:defRPr>
            </a:lvl1pPr>
          </a:lstStyle>
          <a:p>
            <a:r>
              <a:rPr lang="en-AU" dirty="0"/>
              <a:t>Insert document title text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1E391B07-4BE5-4751-AA7D-5E904A5802C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32799" y="4011063"/>
            <a:ext cx="4632937" cy="402105"/>
          </a:xfrm>
        </p:spPr>
        <p:txBody>
          <a:bodyPr>
            <a:noAutofit/>
          </a:bodyPr>
          <a:lstStyle>
            <a:lvl1pPr>
              <a:defRPr lang="en-US" sz="1400" b="1" i="0" kern="1200" dirty="0" smtClean="0">
                <a:solidFill>
                  <a:schemeClr val="tx1"/>
                </a:solidFill>
                <a:latin typeface="Gibson SemBd" pitchFamily="2" charset="77"/>
                <a:ea typeface="+mn-ea"/>
                <a:cs typeface="MCQ Global" panose="020B0403020203020204" pitchFamily="34" charset="0"/>
              </a:defRPr>
            </a:lvl1pPr>
          </a:lstStyle>
          <a:p>
            <a:r>
              <a:rPr lang="en-AU" dirty="0"/>
              <a:t>Insert subtitle text</a:t>
            </a: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58CB67D2-21C9-47F4-BC42-9862AB86D32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2799" y="4626000"/>
            <a:ext cx="4632937" cy="345600"/>
          </a:xfrm>
        </p:spPr>
        <p:txBody>
          <a:bodyPr>
            <a:noAutofit/>
          </a:bodyPr>
          <a:lstStyle>
            <a:lvl1pPr>
              <a:defRPr lang="en-US" sz="1000" b="1" i="0" kern="1200" dirty="0" smtClean="0">
                <a:solidFill>
                  <a:schemeClr val="tx1"/>
                </a:solidFill>
                <a:latin typeface="Gibson SemBd" pitchFamily="2" charset="77"/>
                <a:ea typeface="+mn-ea"/>
                <a:cs typeface="MCQ Global" panose="020B0403020203020204" pitchFamily="34" charset="0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dirty="0"/>
              <a:t>Insert date</a:t>
            </a:r>
            <a:endParaRPr lang="en-AU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F95E5D84-E561-2F41-B85C-584E806F94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03562" y="615568"/>
            <a:ext cx="192000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6281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F871F3B-F586-4714-9E7F-7F74B642B406}"/>
              </a:ext>
            </a:extLst>
          </p:cNvPr>
          <p:cNvSpPr/>
          <p:nvPr userDrawn="1"/>
        </p:nvSpPr>
        <p:spPr>
          <a:xfrm>
            <a:off x="0" y="0"/>
            <a:ext cx="5345906" cy="75596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itle 9">
            <a:extLst>
              <a:ext uri="{FF2B5EF4-FFF2-40B4-BE49-F238E27FC236}">
                <a16:creationId xmlns:a16="http://schemas.microsoft.com/office/drawing/2014/main" id="{65135082-7AA4-4DC1-A579-632CC511A7A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64139" y="2188800"/>
            <a:ext cx="4989511" cy="1162684"/>
          </a:xfrm>
        </p:spPr>
        <p:txBody>
          <a:bodyPr anchor="t" anchorCtr="0">
            <a:noAutofit/>
          </a:bodyPr>
          <a:lstStyle>
            <a:lvl1pPr>
              <a:defRPr sz="10000">
                <a:solidFill>
                  <a:schemeClr val="accent4"/>
                </a:solidFill>
                <a:latin typeface="+mj-lt"/>
                <a:cs typeface="MCQ Global Medium" panose="020B0703020203020204" pitchFamily="34" charset="0"/>
              </a:defRPr>
            </a:lvl1pPr>
          </a:lstStyle>
          <a:p>
            <a:r>
              <a:rPr lang="en-US" dirty="0"/>
              <a:t>#</a:t>
            </a:r>
            <a:endParaRPr lang="en-AU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4442E48F-4C01-45AA-852E-559780D9ADC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164138" y="3779837"/>
            <a:ext cx="4989512" cy="1397000"/>
          </a:xfrm>
        </p:spPr>
        <p:txBody>
          <a:bodyPr>
            <a:noAutofit/>
          </a:bodyPr>
          <a:lstStyle>
            <a:lvl1pPr>
              <a:defRPr lang="en-US" sz="2600" kern="1200" dirty="0" smtClean="0">
                <a:solidFill>
                  <a:schemeClr val="accent1"/>
                </a:solidFill>
                <a:latin typeface="+mj-lt"/>
                <a:ea typeface="+mj-ea"/>
                <a:cs typeface="MCQ Global" panose="020B040302020302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r>
              <a:rPr lang="en-AU" dirty="0"/>
              <a:t>Insert section title text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7C62B68-67BC-2544-90AF-3F5CDA60E8A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3500438" cy="7559675"/>
          </a:xfrm>
        </p:spPr>
        <p:txBody>
          <a:bodyPr/>
          <a:lstStyle/>
          <a:p>
            <a:endParaRPr lang="de-DE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82587FD5-D87B-4D92-9471-225AD5F15C2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16328" y="739738"/>
            <a:ext cx="1629976" cy="407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5152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ub 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1C1EE86-CBFC-4D07-8181-24D60B922682}"/>
              </a:ext>
            </a:extLst>
          </p:cNvPr>
          <p:cNvSpPr/>
          <p:nvPr userDrawn="1"/>
        </p:nvSpPr>
        <p:spPr>
          <a:xfrm>
            <a:off x="0" y="0"/>
            <a:ext cx="5345906" cy="75596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itle 9">
            <a:extLst>
              <a:ext uri="{FF2B5EF4-FFF2-40B4-BE49-F238E27FC236}">
                <a16:creationId xmlns:a16="http://schemas.microsoft.com/office/drawing/2014/main" id="{65135082-7AA4-4DC1-A579-632CC511A7A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2800" y="2663998"/>
            <a:ext cx="3798888" cy="1162684"/>
          </a:xfrm>
        </p:spPr>
        <p:txBody>
          <a:bodyPr anchor="t" anchorCtr="0">
            <a:noAutofit/>
          </a:bodyPr>
          <a:lstStyle>
            <a:lvl1pPr>
              <a:defRPr sz="8800">
                <a:solidFill>
                  <a:schemeClr val="tx1"/>
                </a:solidFill>
                <a:latin typeface="MCQ Global Medium" panose="020B0703020203020204" pitchFamily="34" charset="0"/>
                <a:cs typeface="MCQ Global Medium" panose="020B0703020203020204" pitchFamily="34" charset="0"/>
              </a:defRPr>
            </a:lvl1pPr>
          </a:lstStyle>
          <a:p>
            <a:r>
              <a:rPr lang="en-US" dirty="0"/>
              <a:t>#</a:t>
            </a:r>
            <a:endParaRPr lang="en-AU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4442E48F-4C01-45AA-852E-559780D9ADC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2800" y="3779837"/>
            <a:ext cx="4631338" cy="1397000"/>
          </a:xfrm>
        </p:spPr>
        <p:txBody>
          <a:bodyPr>
            <a:noAutofit/>
          </a:bodyPr>
          <a:lstStyle>
            <a:lvl1pPr>
              <a:defRPr lang="en-US" sz="2400" kern="1200" dirty="0" smtClean="0">
                <a:solidFill>
                  <a:schemeClr val="tx1"/>
                </a:solidFill>
                <a:latin typeface="+mn-lt"/>
                <a:ea typeface="+mj-ea"/>
                <a:cs typeface="MCQ Global" panose="020B040302020302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r>
              <a:rPr lang="en-AU" dirty="0"/>
              <a:t>Insert sub-section title text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D484B1E5-32BE-4EE5-BE11-A812BB08E3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16328" y="739738"/>
            <a:ext cx="1629976" cy="407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974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ppendix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37CC737-85ED-4BB6-AD33-19FFE1353907}"/>
              </a:ext>
            </a:extLst>
          </p:cNvPr>
          <p:cNvSpPr/>
          <p:nvPr userDrawn="1"/>
        </p:nvSpPr>
        <p:spPr>
          <a:xfrm>
            <a:off x="0" y="0"/>
            <a:ext cx="5345906" cy="75596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itle 9">
            <a:extLst>
              <a:ext uri="{FF2B5EF4-FFF2-40B4-BE49-F238E27FC236}">
                <a16:creationId xmlns:a16="http://schemas.microsoft.com/office/drawing/2014/main" id="{65135082-7AA4-4DC1-A579-632CC511A7A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2800" y="2553641"/>
            <a:ext cx="3798888" cy="1162684"/>
          </a:xfrm>
        </p:spPr>
        <p:txBody>
          <a:bodyPr anchor="t" anchorCtr="0">
            <a:noAutofit/>
          </a:bodyPr>
          <a:lstStyle>
            <a:lvl1pPr>
              <a:defRPr sz="10000">
                <a:solidFill>
                  <a:schemeClr val="tx1"/>
                </a:solidFill>
                <a:latin typeface="MCQ Global Medium" panose="020B0703020203020204" pitchFamily="34" charset="0"/>
                <a:cs typeface="MCQ Global Medium" panose="020B0703020203020204" pitchFamily="34" charset="0"/>
              </a:defRPr>
            </a:lvl1pPr>
          </a:lstStyle>
          <a:p>
            <a:r>
              <a:rPr lang="en-US" dirty="0"/>
              <a:t>#</a:t>
            </a:r>
            <a:endParaRPr lang="en-AU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4442E48F-4C01-45AA-852E-559780D9ADC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3400" y="3978804"/>
            <a:ext cx="4630738" cy="1397000"/>
          </a:xfrm>
        </p:spPr>
        <p:txBody>
          <a:bodyPr>
            <a:noAutofit/>
          </a:bodyPr>
          <a:lstStyle>
            <a:lvl1pPr>
              <a:defRPr lang="en-US" sz="2600" kern="1200" dirty="0" smtClean="0">
                <a:solidFill>
                  <a:schemeClr val="tx1"/>
                </a:solidFill>
                <a:latin typeface="+mn-lt"/>
                <a:ea typeface="+mj-ea"/>
                <a:cs typeface="MCQ Global" panose="020B040302020302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r>
              <a:rPr lang="en-AU" dirty="0"/>
              <a:t>Insert Appendix divider title here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5405A214-80C5-4319-8E6B-D0C145C7C65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32800" y="3709620"/>
            <a:ext cx="1199046" cy="276999"/>
          </a:xfrm>
          <a:prstGeom prst="rect">
            <a:avLst/>
          </a:prstGeom>
          <a:noFill/>
          <a:ln w="3175">
            <a:noFill/>
          </a:ln>
        </p:spPr>
        <p:txBody>
          <a:bodyPr vert="horz" wrap="none" lIns="0" tIns="0" rIns="0" bIns="0" rtlCol="0">
            <a:spAutoFit/>
          </a:bodyPr>
          <a:lstStyle>
            <a:lvl1pPr algn="r">
              <a:defRPr sz="9600">
                <a:solidFill>
                  <a:schemeClr val="bg1"/>
                </a:solidFill>
              </a:defRPr>
            </a:lvl1pPr>
          </a:lstStyle>
          <a:p>
            <a:pPr marL="0" marR="0" lvl="0" indent="0" algn="l" defTabSz="838374" rtl="0" eaLnBrk="1" fontAlgn="auto" latinLnBrk="0" hangingPunct="1">
              <a:lnSpc>
                <a:spcPct val="100000"/>
              </a:lnSpc>
              <a:spcBef>
                <a:spcPts val="584"/>
              </a:spcBef>
              <a:spcAft>
                <a:spcPts val="584"/>
              </a:spcAft>
              <a:buClr>
                <a:schemeClr val="accent3"/>
              </a:buClr>
              <a:buSzPct val="80000"/>
              <a:buFont typeface="Arial" panose="020B0604020202020204" pitchFamily="34" charset="0"/>
              <a:buNone/>
              <a:tabLst/>
              <a:defRPr/>
            </a:pPr>
            <a:r>
              <a:rPr lang="en-AU" sz="1800" kern="1200" noProof="0" dirty="0">
                <a:solidFill>
                  <a:schemeClr val="accent1"/>
                </a:solidFill>
                <a:latin typeface="+mn-lt"/>
                <a:ea typeface="+mn-ea"/>
                <a:cs typeface="MCQ Global Medium" panose="020B0703020203020204" pitchFamily="34" charset="0"/>
              </a:rPr>
              <a:t>APPENDIX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B3D027C0-97FA-462F-AB36-B57A5721AE1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16328" y="739738"/>
            <a:ext cx="1629976" cy="407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4411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63B8D80D-E4DF-4874-B9E9-A988E7BFE505}"/>
              </a:ext>
            </a:extLst>
          </p:cNvPr>
          <p:cNvSpPr txBox="1"/>
          <p:nvPr userDrawn="1"/>
        </p:nvSpPr>
        <p:spPr>
          <a:xfrm>
            <a:off x="533400" y="3118118"/>
            <a:ext cx="96202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8000" b="1" dirty="0">
                <a:solidFill>
                  <a:schemeClr val="accent1"/>
                </a:solidFill>
                <a:latin typeface="+mj-lt"/>
              </a:rPr>
              <a:t>BASIC LAYOUTS</a:t>
            </a:r>
          </a:p>
        </p:txBody>
      </p:sp>
    </p:spTree>
    <p:extLst>
      <p:ext uri="{BB962C8B-B14F-4D97-AF65-F5344CB8AC3E}">
        <p14:creationId xmlns:p14="http://schemas.microsoft.com/office/powerpoint/2010/main" val="36822892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CRO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C3E4D-D59F-4094-B145-5FF533E8EA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3401" y="378000"/>
            <a:ext cx="9620250" cy="849600"/>
          </a:xfrm>
        </p:spPr>
        <p:txBody>
          <a:bodyPr anchor="b">
            <a:noAutofit/>
          </a:bodyPr>
          <a:lstStyle>
            <a:lvl1pPr>
              <a:defRPr b="0">
                <a:latin typeface="+mj-lt"/>
              </a:defRPr>
            </a:lvl1pPr>
          </a:lstStyle>
          <a:p>
            <a:r>
              <a:rPr lang="en-US" dirty="0"/>
              <a:t>Insert slide title text</a:t>
            </a:r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A6CB26-5F8F-4705-9295-60E2B217978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33402" y="1247374"/>
            <a:ext cx="9620250" cy="536280"/>
          </a:xfrm>
        </p:spPr>
        <p:txBody>
          <a:bodyPr anchor="b">
            <a:noAutofit/>
          </a:bodyPr>
          <a:lstStyle>
            <a:lvl1pPr>
              <a:defRPr lang="en-US" sz="1800" b="0" i="1" kern="1200" dirty="0" smtClean="0">
                <a:solidFill>
                  <a:schemeClr val="accent6"/>
                </a:solidFill>
                <a:latin typeface="+mj-lt"/>
                <a:ea typeface="+mj-ea"/>
                <a:cs typeface="MCQ Global" panose="020B0403020203020204" pitchFamily="34" charset="0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dirty="0"/>
              <a:t>Insert subtitle text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2507E1-9767-45CC-9760-2C5C00F3D1B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3402" y="1819279"/>
            <a:ext cx="9620250" cy="365126"/>
          </a:xfrm>
        </p:spPr>
        <p:txBody>
          <a:bodyPr anchor="b" anchorCtr="0">
            <a:noAutofit/>
          </a:bodyPr>
          <a:lstStyle>
            <a:lvl1pPr>
              <a:defRPr sz="1200" b="0">
                <a:solidFill>
                  <a:schemeClr val="accent3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Insert paragraph or chart heading</a:t>
            </a:r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324B74F3-A12C-46FF-927C-C73F85E8312C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533402" y="2238004"/>
            <a:ext cx="9620249" cy="4154400"/>
          </a:xfrm>
        </p:spPr>
        <p:txBody>
          <a:bodyPr>
            <a:noAutofit/>
          </a:bodyPr>
          <a:lstStyle>
            <a:lvl1pPr>
              <a:defRPr b="0">
                <a:latin typeface="+mj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 / Gibson </a:t>
            </a:r>
            <a:r>
              <a:rPr lang="en-US" dirty="0" err="1"/>
              <a:t>Semibold</a:t>
            </a:r>
            <a:r>
              <a:rPr lang="en-US" dirty="0"/>
              <a:t> / 10pt</a:t>
            </a:r>
          </a:p>
          <a:p>
            <a:pPr lvl="1"/>
            <a:r>
              <a:rPr lang="en-US" dirty="0"/>
              <a:t>Second level / Gibson Regular/ 10pt</a:t>
            </a:r>
          </a:p>
          <a:p>
            <a:pPr lvl="2"/>
            <a:r>
              <a:rPr lang="en-US" dirty="0"/>
              <a:t>Third level / Gibson Regular / 10pt</a:t>
            </a:r>
          </a:p>
          <a:p>
            <a:pPr lvl="3"/>
            <a:r>
              <a:rPr lang="en-US" dirty="0"/>
              <a:t>Fourth level / Gibson Regular / 10pt</a:t>
            </a:r>
          </a:p>
          <a:p>
            <a:pPr lvl="4"/>
            <a:r>
              <a:rPr lang="en-US" dirty="0"/>
              <a:t>Fifth level / Gibson Regular / 10pt</a:t>
            </a:r>
            <a:endParaRPr lang="en-AU" dirty="0"/>
          </a:p>
        </p:txBody>
      </p:sp>
      <p:sp>
        <p:nvSpPr>
          <p:cNvPr id="17" name="Text Placeholder 11">
            <a:extLst>
              <a:ext uri="{FF2B5EF4-FFF2-40B4-BE49-F238E27FC236}">
                <a16:creationId xmlns:a16="http://schemas.microsoft.com/office/drawing/2014/main" id="{3F1F0A47-C9A1-49AD-A845-B75244E5A5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3403" y="6669541"/>
            <a:ext cx="9620248" cy="365803"/>
          </a:xfrm>
        </p:spPr>
        <p:txBody>
          <a:bodyPr anchor="b"/>
          <a:lstStyle>
            <a:lvl1pPr>
              <a:lnSpc>
                <a:spcPct val="90000"/>
              </a:lnSpc>
              <a:defRPr sz="700" b="0" i="0">
                <a:latin typeface="Gibson Light" pitchFamily="2" charset="77"/>
                <a:cs typeface="MCQ Global Condensed" panose="020B0506020203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insert disclaimer/source/notes / Gibson Light / 7pt / Max 3 lines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080840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20" userDrawn="1">
          <p15:clr>
            <a:srgbClr val="FBAE40"/>
          </p15:clr>
        </p15:guide>
        <p15:guide id="2" orient="horz" pos="2381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X2 ACRO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324B74F3-A12C-46FF-927C-C73F85E8312C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533402" y="2239200"/>
            <a:ext cx="9619200" cy="1814400"/>
          </a:xfrm>
        </p:spPr>
        <p:txBody>
          <a:bodyPr/>
          <a:lstStyle>
            <a:lvl1pPr>
              <a:defRPr b="0" i="0">
                <a:latin typeface="Gibson SemiBold" pitchFamily="2" charset="77"/>
              </a:defRPr>
            </a:lvl1pPr>
          </a:lstStyle>
          <a:p>
            <a:pPr lvl="0"/>
            <a:r>
              <a:rPr lang="en-US" dirty="0"/>
              <a:t>Click to edit Master text styles / Gibson </a:t>
            </a:r>
            <a:r>
              <a:rPr lang="en-US" dirty="0" err="1"/>
              <a:t>Semibold</a:t>
            </a:r>
            <a:r>
              <a:rPr lang="en-US" dirty="0"/>
              <a:t>/ 10pt</a:t>
            </a:r>
          </a:p>
          <a:p>
            <a:pPr lvl="1"/>
            <a:r>
              <a:rPr lang="en-US" dirty="0"/>
              <a:t>Second level / Gibson Regular / 10pt</a:t>
            </a:r>
          </a:p>
          <a:p>
            <a:pPr lvl="2"/>
            <a:r>
              <a:rPr lang="en-US" dirty="0"/>
              <a:t>Third level / Gibson Regular / 10pt</a:t>
            </a:r>
          </a:p>
          <a:p>
            <a:pPr lvl="3"/>
            <a:r>
              <a:rPr lang="en-US" dirty="0"/>
              <a:t>Fourth level / Gibson Regular / 10pt</a:t>
            </a:r>
          </a:p>
          <a:p>
            <a:pPr lvl="4"/>
            <a:r>
              <a:rPr lang="en-US" dirty="0"/>
              <a:t>Fifth level / Gibson Regular / 10pt</a:t>
            </a:r>
            <a:endParaRPr lang="en-AU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FE196568-E6AA-4EAA-8C9A-1E212E95BC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3401" y="378000"/>
            <a:ext cx="9620250" cy="849600"/>
          </a:xfrm>
        </p:spPr>
        <p:txBody>
          <a:bodyPr/>
          <a:lstStyle>
            <a:lvl1pPr>
              <a:defRPr b="0"/>
            </a:lvl1pPr>
          </a:lstStyle>
          <a:p>
            <a:r>
              <a:rPr lang="en-US" dirty="0"/>
              <a:t>Insert slide title text</a:t>
            </a:r>
            <a:endParaRPr lang="en-AU" dirty="0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285955AF-6AB1-46F8-82FF-704E745DD32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33402" y="1249200"/>
            <a:ext cx="9620250" cy="536280"/>
          </a:xfrm>
        </p:spPr>
        <p:txBody>
          <a:bodyPr anchor="b">
            <a:noAutofit/>
          </a:bodyPr>
          <a:lstStyle>
            <a:lvl1pPr>
              <a:defRPr lang="en-US" sz="1800" b="0" i="1" kern="1200" dirty="0" smtClean="0">
                <a:solidFill>
                  <a:schemeClr val="accent6"/>
                </a:solidFill>
                <a:latin typeface="+mj-lt"/>
                <a:ea typeface="+mj-ea"/>
                <a:cs typeface="MCQ Global" panose="020B0403020203020204" pitchFamily="34" charset="0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dirty="0"/>
              <a:t>Insert subtitle text</a:t>
            </a:r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89C372BD-8AA9-47AC-BCFA-B728FB2F1ED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3402" y="4164709"/>
            <a:ext cx="9619200" cy="358775"/>
          </a:xfrm>
        </p:spPr>
        <p:txBody>
          <a:bodyPr anchor="b" anchorCtr="0">
            <a:noAutofit/>
          </a:bodyPr>
          <a:lstStyle>
            <a:lvl1pPr>
              <a:defRPr lang="en-US" sz="1200" b="0" i="0" kern="1200" dirty="0">
                <a:solidFill>
                  <a:schemeClr val="accent3"/>
                </a:solidFill>
                <a:latin typeface="+mj-lt"/>
                <a:ea typeface="+mn-ea"/>
                <a:cs typeface="MCQ Global Medium" panose="020B0703020203020204" pitchFamily="34" charset="0"/>
              </a:defRPr>
            </a:lvl1pPr>
          </a:lstStyle>
          <a:p>
            <a:pPr marL="0" lvl="0" indent="0" algn="l" defTabSz="1007943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dirty="0"/>
              <a:t>Insert paragraph or chart heading</a:t>
            </a:r>
          </a:p>
        </p:txBody>
      </p:sp>
      <p:sp>
        <p:nvSpPr>
          <p:cNvPr id="22" name="Content Placeholder 14">
            <a:extLst>
              <a:ext uri="{FF2B5EF4-FFF2-40B4-BE49-F238E27FC236}">
                <a16:creationId xmlns:a16="http://schemas.microsoft.com/office/drawing/2014/main" id="{AFF5C52C-1FBF-4DF8-90B1-7AE4E675E251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533402" y="4579199"/>
            <a:ext cx="9619200" cy="1814400"/>
          </a:xfrm>
        </p:spPr>
        <p:txBody>
          <a:bodyPr/>
          <a:lstStyle>
            <a:lvl1pPr>
              <a:defRPr b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 / Gibson </a:t>
            </a:r>
            <a:r>
              <a:rPr lang="en-US" dirty="0" err="1"/>
              <a:t>Semibold</a:t>
            </a:r>
            <a:r>
              <a:rPr lang="en-US" dirty="0"/>
              <a:t>/ 10pt</a:t>
            </a:r>
          </a:p>
          <a:p>
            <a:pPr lvl="1"/>
            <a:r>
              <a:rPr lang="en-US" dirty="0"/>
              <a:t>Second level / Gibson Regular / 10pt</a:t>
            </a:r>
          </a:p>
          <a:p>
            <a:pPr lvl="2"/>
            <a:r>
              <a:rPr lang="en-US" dirty="0"/>
              <a:t>Third level / Gibson Regular / 10pt</a:t>
            </a:r>
          </a:p>
          <a:p>
            <a:pPr lvl="3"/>
            <a:r>
              <a:rPr lang="en-US" dirty="0"/>
              <a:t>Fourth level / Gibson Regular / 10pt</a:t>
            </a:r>
          </a:p>
          <a:p>
            <a:pPr lvl="4"/>
            <a:r>
              <a:rPr lang="en-US" dirty="0"/>
              <a:t>Fifth level / Gibson Regular / 10pt</a:t>
            </a:r>
            <a:endParaRPr lang="en-AU" dirty="0"/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9FD74878-C4AD-43D8-AD2E-5B9ADFEA871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3403" y="6669541"/>
            <a:ext cx="9620248" cy="365803"/>
          </a:xfrm>
        </p:spPr>
        <p:txBody>
          <a:bodyPr anchor="b"/>
          <a:lstStyle>
            <a:lvl1pPr>
              <a:lnSpc>
                <a:spcPct val="90000"/>
              </a:lnSpc>
              <a:defRPr sz="700" b="0" i="0">
                <a:latin typeface="Gibson Light" pitchFamily="2" charset="77"/>
                <a:cs typeface="Gibson Light" pitchFamily="2" charset="77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insert disclaimer/source/notes / Gibson Light / 7pt / Max 3 lines</a:t>
            </a:r>
            <a:endParaRPr lang="en-AU" dirty="0"/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70863B60-7A84-4FD5-8C89-253433187B7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3402" y="1819279"/>
            <a:ext cx="9620250" cy="365126"/>
          </a:xfrm>
        </p:spPr>
        <p:txBody>
          <a:bodyPr anchor="b" anchorCtr="0">
            <a:noAutofit/>
          </a:bodyPr>
          <a:lstStyle>
            <a:lvl1pPr>
              <a:defRPr sz="1200" b="0" i="0">
                <a:solidFill>
                  <a:schemeClr val="accent3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Insert paragraph or chart heading</a:t>
            </a:r>
          </a:p>
        </p:txBody>
      </p:sp>
    </p:spTree>
    <p:extLst>
      <p:ext uri="{BB962C8B-B14F-4D97-AF65-F5344CB8AC3E}">
        <p14:creationId xmlns:p14="http://schemas.microsoft.com/office/powerpoint/2010/main" val="42031515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ACRO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C3E4D-D59F-4094-B145-5FF533E8EA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3401" y="378000"/>
            <a:ext cx="9620250" cy="849600"/>
          </a:xfrm>
        </p:spPr>
        <p:txBody>
          <a:bodyPr anchor="b">
            <a:noAutofit/>
          </a:bodyPr>
          <a:lstStyle>
            <a:lvl1pPr>
              <a:defRPr b="0"/>
            </a:lvl1pPr>
          </a:lstStyle>
          <a:p>
            <a:r>
              <a:rPr lang="en-US" dirty="0"/>
              <a:t>Insert slide title text</a:t>
            </a:r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A6CB26-5F8F-4705-9295-60E2B217978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33402" y="1249200"/>
            <a:ext cx="9620250" cy="536280"/>
          </a:xfrm>
        </p:spPr>
        <p:txBody>
          <a:bodyPr anchor="b">
            <a:noAutofit/>
          </a:bodyPr>
          <a:lstStyle>
            <a:lvl1pPr>
              <a:defRPr lang="en-US" sz="1800" b="0" i="1" kern="1200" dirty="0" smtClean="0">
                <a:solidFill>
                  <a:schemeClr val="accent6"/>
                </a:solidFill>
                <a:latin typeface="+mj-lt"/>
                <a:ea typeface="+mj-ea"/>
                <a:cs typeface="MCQ Global" panose="020B0403020203020204" pitchFamily="34" charset="0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dirty="0"/>
              <a:t>Insert subtitle text</a:t>
            </a:r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324B74F3-A12C-46FF-927C-C73F85E8312C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533403" y="2239199"/>
            <a:ext cx="4630736" cy="4154400"/>
          </a:xfrm>
        </p:spPr>
        <p:txBody>
          <a:bodyPr>
            <a:noAutofit/>
          </a:bodyPr>
          <a:lstStyle>
            <a:lvl1pPr>
              <a:defRPr b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 / Gibson </a:t>
            </a:r>
            <a:r>
              <a:rPr lang="en-US" dirty="0" err="1"/>
              <a:t>Semibold</a:t>
            </a:r>
            <a:r>
              <a:rPr lang="en-US" dirty="0"/>
              <a:t>/ 10pt</a:t>
            </a:r>
          </a:p>
          <a:p>
            <a:pPr lvl="1"/>
            <a:r>
              <a:rPr lang="en-US" dirty="0"/>
              <a:t>Second level / Gibson Regular / 10pt</a:t>
            </a:r>
          </a:p>
          <a:p>
            <a:pPr lvl="2"/>
            <a:r>
              <a:rPr lang="en-US" dirty="0"/>
              <a:t>Third level / Gibson Regular / 10pt</a:t>
            </a:r>
          </a:p>
          <a:p>
            <a:pPr lvl="3"/>
            <a:r>
              <a:rPr lang="en-US" dirty="0"/>
              <a:t>Fourth level / Gibson Regular / 10pt</a:t>
            </a:r>
          </a:p>
          <a:p>
            <a:pPr lvl="4"/>
            <a:r>
              <a:rPr lang="en-US" dirty="0"/>
              <a:t>Fifth level / Gibson Regular / 10pt</a:t>
            </a:r>
            <a:endParaRPr lang="en-AU" dirty="0"/>
          </a:p>
        </p:txBody>
      </p:sp>
      <p:sp>
        <p:nvSpPr>
          <p:cNvPr id="10" name="Content Placeholder 14">
            <a:extLst>
              <a:ext uri="{FF2B5EF4-FFF2-40B4-BE49-F238E27FC236}">
                <a16:creationId xmlns:a16="http://schemas.microsoft.com/office/drawing/2014/main" id="{76CE318C-203A-43FE-B867-06ADD9CA39CF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521326" y="2239199"/>
            <a:ext cx="4630736" cy="4154400"/>
          </a:xfrm>
        </p:spPr>
        <p:txBody>
          <a:bodyPr>
            <a:noAutofit/>
          </a:bodyPr>
          <a:lstStyle>
            <a:lvl1pPr>
              <a:defRPr b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 / Gibson </a:t>
            </a:r>
            <a:r>
              <a:rPr lang="en-US" dirty="0" err="1"/>
              <a:t>Semibold</a:t>
            </a:r>
            <a:r>
              <a:rPr lang="en-US" dirty="0"/>
              <a:t> / 10pt</a:t>
            </a:r>
          </a:p>
          <a:p>
            <a:pPr lvl="1"/>
            <a:r>
              <a:rPr lang="en-US" dirty="0"/>
              <a:t>Second level / Gibson Regular / 10pt</a:t>
            </a:r>
          </a:p>
          <a:p>
            <a:pPr lvl="2"/>
            <a:r>
              <a:rPr lang="en-US" dirty="0"/>
              <a:t>Third level / Gibson Regular  / 10pt</a:t>
            </a:r>
          </a:p>
          <a:p>
            <a:pPr lvl="3"/>
            <a:r>
              <a:rPr lang="en-US" dirty="0"/>
              <a:t>Fourth level / Gibson Regular / 10pt</a:t>
            </a:r>
          </a:p>
          <a:p>
            <a:pPr lvl="4"/>
            <a:r>
              <a:rPr lang="en-US" dirty="0"/>
              <a:t>Fifth level / Gibson Regular / 10pt</a:t>
            </a:r>
            <a:endParaRPr lang="en-AU" dirty="0"/>
          </a:p>
        </p:txBody>
      </p:sp>
      <p:sp>
        <p:nvSpPr>
          <p:cNvPr id="11" name="Text Placeholder 11">
            <a:extLst>
              <a:ext uri="{FF2B5EF4-FFF2-40B4-BE49-F238E27FC236}">
                <a16:creationId xmlns:a16="http://schemas.microsoft.com/office/drawing/2014/main" id="{E1329A24-809C-479A-8132-C90A80C499D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3403" y="6669541"/>
            <a:ext cx="9620248" cy="365803"/>
          </a:xfrm>
        </p:spPr>
        <p:txBody>
          <a:bodyPr anchor="b"/>
          <a:lstStyle>
            <a:lvl1pPr>
              <a:lnSpc>
                <a:spcPct val="90000"/>
              </a:lnSpc>
              <a:defRPr sz="700" b="0" i="0">
                <a:latin typeface="Gibson Light" pitchFamily="2" charset="77"/>
                <a:cs typeface="Gibson Light" pitchFamily="2" charset="77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insert disclaimer/source/notes / Gibson Light / 7pt / Max 3 lines</a:t>
            </a:r>
            <a:endParaRPr lang="en-AU" dirty="0"/>
          </a:p>
        </p:txBody>
      </p:sp>
      <p:sp>
        <p:nvSpPr>
          <p:cNvPr id="24" name="Text Placeholder 4">
            <a:extLst>
              <a:ext uri="{FF2B5EF4-FFF2-40B4-BE49-F238E27FC236}">
                <a16:creationId xmlns:a16="http://schemas.microsoft.com/office/drawing/2014/main" id="{0D373E0B-F39F-410B-B273-98523490842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3402" y="1819279"/>
            <a:ext cx="4629600" cy="365126"/>
          </a:xfrm>
        </p:spPr>
        <p:txBody>
          <a:bodyPr anchor="b" anchorCtr="0">
            <a:noAutofit/>
          </a:bodyPr>
          <a:lstStyle>
            <a:lvl1pPr>
              <a:defRPr sz="1200" b="0">
                <a:solidFill>
                  <a:schemeClr val="accent3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Insert paragraph or chart heading</a:t>
            </a:r>
          </a:p>
        </p:txBody>
      </p:sp>
      <p:sp>
        <p:nvSpPr>
          <p:cNvPr id="25" name="Text Placeholder 4">
            <a:extLst>
              <a:ext uri="{FF2B5EF4-FFF2-40B4-BE49-F238E27FC236}">
                <a16:creationId xmlns:a16="http://schemas.microsoft.com/office/drawing/2014/main" id="{BB8B7518-7864-4D46-829B-086C1F52A8C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522462" y="1819279"/>
            <a:ext cx="4629600" cy="365126"/>
          </a:xfrm>
        </p:spPr>
        <p:txBody>
          <a:bodyPr anchor="b" anchorCtr="0">
            <a:noAutofit/>
          </a:bodyPr>
          <a:lstStyle>
            <a:lvl1pPr>
              <a:defRPr sz="1200" b="0">
                <a:solidFill>
                  <a:schemeClr val="accent3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Insert paragraph or chart heading</a:t>
            </a:r>
          </a:p>
        </p:txBody>
      </p:sp>
    </p:spTree>
    <p:extLst>
      <p:ext uri="{BB962C8B-B14F-4D97-AF65-F5344CB8AC3E}">
        <p14:creationId xmlns:p14="http://schemas.microsoft.com/office/powerpoint/2010/main" val="28825052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20" userDrawn="1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ACRO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C3E4D-D59F-4094-B145-5FF533E8EA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3401" y="378000"/>
            <a:ext cx="9620250" cy="849600"/>
          </a:xfrm>
        </p:spPr>
        <p:txBody>
          <a:bodyPr/>
          <a:lstStyle>
            <a:lvl1pPr>
              <a:defRPr b="0"/>
            </a:lvl1pPr>
          </a:lstStyle>
          <a:p>
            <a:r>
              <a:rPr lang="en-US" dirty="0"/>
              <a:t>Insert slide title text</a:t>
            </a:r>
            <a:endParaRPr lang="en-AU" dirty="0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324B74F3-A12C-46FF-927C-C73F85E8312C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533403" y="2239200"/>
            <a:ext cx="2967035" cy="4154400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Click to edit Master text styles / Gibson </a:t>
            </a:r>
            <a:r>
              <a:rPr lang="en-US" dirty="0" err="1"/>
              <a:t>Semibold</a:t>
            </a:r>
            <a:r>
              <a:rPr lang="en-US" dirty="0"/>
              <a:t> / 10pt</a:t>
            </a:r>
          </a:p>
          <a:p>
            <a:pPr lvl="1"/>
            <a:r>
              <a:rPr lang="en-US" dirty="0"/>
              <a:t>Second level / Gibson Regular / 10pt</a:t>
            </a:r>
          </a:p>
          <a:p>
            <a:pPr lvl="2"/>
            <a:r>
              <a:rPr lang="en-US" dirty="0"/>
              <a:t>Third level / Gibson Regular / 10pt</a:t>
            </a:r>
          </a:p>
          <a:p>
            <a:pPr lvl="3"/>
            <a:r>
              <a:rPr lang="en-US" dirty="0"/>
              <a:t>Fourth level / Gibson Regular / 10pt</a:t>
            </a:r>
          </a:p>
          <a:p>
            <a:pPr lvl="4"/>
            <a:r>
              <a:rPr lang="en-US" dirty="0"/>
              <a:t>Fifth level / Gibson Regular / 10pt</a:t>
            </a:r>
            <a:endParaRPr lang="en-AU" dirty="0"/>
          </a:p>
        </p:txBody>
      </p:sp>
      <p:sp>
        <p:nvSpPr>
          <p:cNvPr id="13" name="Content Placeholder 14">
            <a:extLst>
              <a:ext uri="{FF2B5EF4-FFF2-40B4-BE49-F238E27FC236}">
                <a16:creationId xmlns:a16="http://schemas.microsoft.com/office/drawing/2014/main" id="{0ACB2F5F-D9C4-4273-BB7C-5BDA682346F3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3862388" y="2239200"/>
            <a:ext cx="2967035" cy="4154400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Click to edit Master text styles / Gibson </a:t>
            </a:r>
            <a:r>
              <a:rPr lang="en-US" dirty="0" err="1"/>
              <a:t>Semibold</a:t>
            </a:r>
            <a:r>
              <a:rPr lang="en-US" dirty="0"/>
              <a:t> / 10pt</a:t>
            </a:r>
          </a:p>
          <a:p>
            <a:pPr lvl="1"/>
            <a:r>
              <a:rPr lang="en-US" dirty="0"/>
              <a:t>Second level / Gibson Regular / 10pt</a:t>
            </a:r>
          </a:p>
          <a:p>
            <a:pPr lvl="2"/>
            <a:r>
              <a:rPr lang="en-US" dirty="0"/>
              <a:t>Third level / Gibson Regular / 10pt</a:t>
            </a:r>
          </a:p>
          <a:p>
            <a:pPr lvl="3"/>
            <a:r>
              <a:rPr lang="en-US" dirty="0"/>
              <a:t>Fourth level / Gibson Regular / 10pt</a:t>
            </a:r>
          </a:p>
          <a:p>
            <a:pPr lvl="4"/>
            <a:r>
              <a:rPr lang="en-US" dirty="0"/>
              <a:t>Fifth level / Gibson Regular / 10pt</a:t>
            </a:r>
            <a:endParaRPr lang="en-AU" dirty="0"/>
          </a:p>
        </p:txBody>
      </p:sp>
      <p:sp>
        <p:nvSpPr>
          <p:cNvPr id="16" name="Content Placeholder 14">
            <a:extLst>
              <a:ext uri="{FF2B5EF4-FFF2-40B4-BE49-F238E27FC236}">
                <a16:creationId xmlns:a16="http://schemas.microsoft.com/office/drawing/2014/main" id="{E5AA30FB-71F9-4BA2-BEF4-452568763DA1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186613" y="2239200"/>
            <a:ext cx="2967037" cy="4154400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Click to edit Master text styles / Gibson </a:t>
            </a:r>
            <a:r>
              <a:rPr lang="en-US" dirty="0" err="1"/>
              <a:t>Semibold</a:t>
            </a:r>
            <a:r>
              <a:rPr lang="en-US" dirty="0"/>
              <a:t> / 10pt</a:t>
            </a:r>
          </a:p>
          <a:p>
            <a:pPr lvl="1"/>
            <a:r>
              <a:rPr lang="en-US" dirty="0"/>
              <a:t>Second level / Gibson Regular / 10pt</a:t>
            </a:r>
          </a:p>
          <a:p>
            <a:pPr lvl="2"/>
            <a:r>
              <a:rPr lang="en-US" dirty="0"/>
              <a:t>Third level / Gibson Regular / 10pt</a:t>
            </a:r>
          </a:p>
          <a:p>
            <a:pPr lvl="3"/>
            <a:r>
              <a:rPr lang="en-US" dirty="0"/>
              <a:t>Fourth level / Gibson Regular / 10pt</a:t>
            </a:r>
          </a:p>
          <a:p>
            <a:pPr lvl="4"/>
            <a:r>
              <a:rPr lang="en-US" dirty="0"/>
              <a:t>Fifth level / Gibson Regular / 10pt</a:t>
            </a:r>
            <a:endParaRPr lang="en-AU" dirty="0"/>
          </a:p>
        </p:txBody>
      </p:sp>
      <p:sp>
        <p:nvSpPr>
          <p:cNvPr id="17" name="Text Placeholder 3">
            <a:extLst>
              <a:ext uri="{FF2B5EF4-FFF2-40B4-BE49-F238E27FC236}">
                <a16:creationId xmlns:a16="http://schemas.microsoft.com/office/drawing/2014/main" id="{8F6AFE55-EC43-4F03-83CB-68CFC11DBB1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33402" y="1249200"/>
            <a:ext cx="9620250" cy="536280"/>
          </a:xfrm>
        </p:spPr>
        <p:txBody>
          <a:bodyPr anchor="b">
            <a:noAutofit/>
          </a:bodyPr>
          <a:lstStyle>
            <a:lvl1pPr>
              <a:defRPr lang="en-US" sz="1600" b="0" i="1" kern="1200" dirty="0" smtClean="0">
                <a:solidFill>
                  <a:schemeClr val="accent6"/>
                </a:solidFill>
                <a:latin typeface="+mj-lt"/>
                <a:ea typeface="+mj-ea"/>
                <a:cs typeface="MCQ Global" panose="020B0403020203020204" pitchFamily="34" charset="0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dirty="0"/>
              <a:t>Insert subtitle text</a:t>
            </a:r>
          </a:p>
        </p:txBody>
      </p:sp>
      <p:sp>
        <p:nvSpPr>
          <p:cNvPr id="21" name="Text Placeholder 11">
            <a:extLst>
              <a:ext uri="{FF2B5EF4-FFF2-40B4-BE49-F238E27FC236}">
                <a16:creationId xmlns:a16="http://schemas.microsoft.com/office/drawing/2014/main" id="{139F6960-1639-4D5D-8037-A6B09F6A845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3403" y="6669541"/>
            <a:ext cx="9620248" cy="365803"/>
          </a:xfrm>
        </p:spPr>
        <p:txBody>
          <a:bodyPr anchor="b"/>
          <a:lstStyle>
            <a:lvl1pPr>
              <a:lnSpc>
                <a:spcPct val="90000"/>
              </a:lnSpc>
              <a:defRPr sz="700" b="0" i="0">
                <a:latin typeface="Gibson Light" pitchFamily="2" charset="77"/>
                <a:cs typeface="Gibson Light" pitchFamily="2" charset="77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insert disclaimer/source/notes / Gibson Light / 7pt / Max 3 lines</a:t>
            </a:r>
            <a:endParaRPr lang="en-AU" dirty="0"/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94EF802E-4E2C-4976-ADA8-7D5E851C969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3402" y="1819279"/>
            <a:ext cx="2966400" cy="365126"/>
          </a:xfrm>
        </p:spPr>
        <p:txBody>
          <a:bodyPr anchor="b" anchorCtr="0">
            <a:noAutofit/>
          </a:bodyPr>
          <a:lstStyle>
            <a:lvl1pPr>
              <a:defRPr sz="1200" b="0">
                <a:solidFill>
                  <a:schemeClr val="accent3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Insert paragraph or chart heading</a:t>
            </a:r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B06BCB34-62CB-4AF6-8375-D5F3803DDE9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863023" y="1819279"/>
            <a:ext cx="2966400" cy="365126"/>
          </a:xfrm>
        </p:spPr>
        <p:txBody>
          <a:bodyPr anchor="b" anchorCtr="0">
            <a:noAutofit/>
          </a:bodyPr>
          <a:lstStyle>
            <a:lvl1pPr>
              <a:defRPr sz="1200" b="0">
                <a:solidFill>
                  <a:schemeClr val="accent3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Insert paragraph or chart heading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B219B2C9-1888-40DD-BB94-09A04E8A074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187250" y="1819279"/>
            <a:ext cx="2966400" cy="365126"/>
          </a:xfrm>
        </p:spPr>
        <p:txBody>
          <a:bodyPr anchor="b" anchorCtr="0">
            <a:noAutofit/>
          </a:bodyPr>
          <a:lstStyle>
            <a:lvl1pPr>
              <a:defRPr sz="1200" b="0">
                <a:solidFill>
                  <a:schemeClr val="accent3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Insert paragraph or chart heading</a:t>
            </a:r>
          </a:p>
        </p:txBody>
      </p:sp>
    </p:spTree>
    <p:extLst>
      <p:ext uri="{BB962C8B-B14F-4D97-AF65-F5344CB8AC3E}">
        <p14:creationId xmlns:p14="http://schemas.microsoft.com/office/powerpoint/2010/main" val="8185498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ACRO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C3E4D-D59F-4094-B145-5FF533E8EA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dirty="0"/>
              <a:t>Insert slide title text</a:t>
            </a:r>
            <a:endParaRPr lang="en-AU" dirty="0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324B74F3-A12C-46FF-927C-C73F85E8312C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533404" y="2239200"/>
            <a:ext cx="2205287" cy="4154400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Click to edit Master text styles / Gibson </a:t>
            </a:r>
            <a:r>
              <a:rPr lang="en-US" dirty="0" err="1"/>
              <a:t>Semibold</a:t>
            </a:r>
            <a:r>
              <a:rPr lang="en-US" dirty="0"/>
              <a:t> / 10pt</a:t>
            </a:r>
          </a:p>
          <a:p>
            <a:pPr lvl="1"/>
            <a:r>
              <a:rPr lang="en-US" dirty="0"/>
              <a:t>Second level / Gibson Regular / 10pt</a:t>
            </a:r>
          </a:p>
          <a:p>
            <a:pPr lvl="2"/>
            <a:r>
              <a:rPr lang="en-US" dirty="0"/>
              <a:t>Third level / Gibson Regular / 10pt</a:t>
            </a:r>
          </a:p>
          <a:p>
            <a:pPr lvl="3"/>
            <a:r>
              <a:rPr lang="en-US" dirty="0"/>
              <a:t>Fourth level / Gibson Regular / 10pt</a:t>
            </a:r>
          </a:p>
          <a:p>
            <a:pPr lvl="4"/>
            <a:r>
              <a:rPr lang="en-US" dirty="0"/>
              <a:t>Fifth level / Gibson Regular / 10pt</a:t>
            </a:r>
            <a:endParaRPr lang="en-AU" dirty="0"/>
          </a:p>
        </p:txBody>
      </p:sp>
      <p:sp>
        <p:nvSpPr>
          <p:cNvPr id="13" name="Content Placeholder 14">
            <a:extLst>
              <a:ext uri="{FF2B5EF4-FFF2-40B4-BE49-F238E27FC236}">
                <a16:creationId xmlns:a16="http://schemas.microsoft.com/office/drawing/2014/main" id="{0ACB2F5F-D9C4-4273-BB7C-5BDA682346F3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3005056" y="2239200"/>
            <a:ext cx="2205287" cy="4154400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Click to edit Master text styles / Gibson </a:t>
            </a:r>
            <a:r>
              <a:rPr lang="en-US" dirty="0" err="1"/>
              <a:t>Semibold</a:t>
            </a:r>
            <a:r>
              <a:rPr lang="en-US" dirty="0"/>
              <a:t> / 10pt</a:t>
            </a:r>
          </a:p>
          <a:p>
            <a:pPr lvl="1"/>
            <a:r>
              <a:rPr lang="en-US" dirty="0"/>
              <a:t>Second level / Gibson Regular / 10pt</a:t>
            </a:r>
          </a:p>
          <a:p>
            <a:pPr lvl="2"/>
            <a:r>
              <a:rPr lang="en-US" dirty="0"/>
              <a:t>Third level / Gibson Regular / 10pt</a:t>
            </a:r>
          </a:p>
          <a:p>
            <a:pPr lvl="3"/>
            <a:r>
              <a:rPr lang="en-US" dirty="0"/>
              <a:t>Fourth level / Gibson Regular / 10pt</a:t>
            </a:r>
          </a:p>
          <a:p>
            <a:pPr lvl="4"/>
            <a:r>
              <a:rPr lang="en-US" dirty="0"/>
              <a:t>Fifth level / Gibson Regular / 10pt</a:t>
            </a:r>
            <a:endParaRPr lang="en-AU" dirty="0"/>
          </a:p>
        </p:txBody>
      </p:sp>
      <p:sp>
        <p:nvSpPr>
          <p:cNvPr id="16" name="Content Placeholder 14">
            <a:extLst>
              <a:ext uri="{FF2B5EF4-FFF2-40B4-BE49-F238E27FC236}">
                <a16:creationId xmlns:a16="http://schemas.microsoft.com/office/drawing/2014/main" id="{E5AA30FB-71F9-4BA2-BEF4-452568763DA1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5476708" y="2239200"/>
            <a:ext cx="2205289" cy="4154400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Click to edit Master text styles / Gibson </a:t>
            </a:r>
            <a:r>
              <a:rPr lang="en-US" dirty="0" err="1"/>
              <a:t>Semibold</a:t>
            </a:r>
            <a:r>
              <a:rPr lang="en-US" dirty="0"/>
              <a:t> / 10pt</a:t>
            </a:r>
          </a:p>
          <a:p>
            <a:pPr lvl="1"/>
            <a:r>
              <a:rPr lang="en-US" dirty="0"/>
              <a:t>Second level / Gibson Regular / 10pt</a:t>
            </a:r>
          </a:p>
          <a:p>
            <a:pPr lvl="2"/>
            <a:r>
              <a:rPr lang="en-US" dirty="0"/>
              <a:t>Third level / Gibson Regular / 10pt</a:t>
            </a:r>
          </a:p>
          <a:p>
            <a:pPr lvl="3"/>
            <a:r>
              <a:rPr lang="en-US" dirty="0"/>
              <a:t>Fourth level / Gibson Regular / 10pt</a:t>
            </a:r>
          </a:p>
          <a:p>
            <a:pPr lvl="4"/>
            <a:r>
              <a:rPr lang="en-US" dirty="0"/>
              <a:t>Fifth level / Gibson Regular / 10pt</a:t>
            </a:r>
            <a:endParaRPr lang="en-AU" dirty="0"/>
          </a:p>
        </p:txBody>
      </p:sp>
      <p:sp>
        <p:nvSpPr>
          <p:cNvPr id="17" name="Text Placeholder 3">
            <a:extLst>
              <a:ext uri="{FF2B5EF4-FFF2-40B4-BE49-F238E27FC236}">
                <a16:creationId xmlns:a16="http://schemas.microsoft.com/office/drawing/2014/main" id="{8F6AFE55-EC43-4F03-83CB-68CFC11DBB1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33402" y="1249200"/>
            <a:ext cx="9620250" cy="536280"/>
          </a:xfrm>
        </p:spPr>
        <p:txBody>
          <a:bodyPr anchor="b">
            <a:noAutofit/>
          </a:bodyPr>
          <a:lstStyle>
            <a:lvl1pPr>
              <a:defRPr lang="en-US" sz="1800" kern="1200" dirty="0" smtClean="0">
                <a:solidFill>
                  <a:schemeClr val="accent6"/>
                </a:solidFill>
                <a:latin typeface="+mj-lt"/>
                <a:ea typeface="+mj-ea"/>
                <a:cs typeface="MCQ Global" panose="020B0403020203020204" pitchFamily="34" charset="0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dirty="0"/>
              <a:t>Insert subtitle text</a:t>
            </a:r>
          </a:p>
        </p:txBody>
      </p:sp>
      <p:sp>
        <p:nvSpPr>
          <p:cNvPr id="22" name="Content Placeholder 14">
            <a:extLst>
              <a:ext uri="{FF2B5EF4-FFF2-40B4-BE49-F238E27FC236}">
                <a16:creationId xmlns:a16="http://schemas.microsoft.com/office/drawing/2014/main" id="{444E1263-1FF9-4AB4-BBB6-10EC9D5B6385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7948363" y="2239200"/>
            <a:ext cx="2205289" cy="4154400"/>
          </a:xfrm>
        </p:spPr>
        <p:txBody>
          <a:bodyPr/>
          <a:lstStyle/>
          <a:p>
            <a:pPr lvl="0"/>
            <a:r>
              <a:rPr lang="en-US" dirty="0"/>
              <a:t>Click to edit Master text styles / Gibson </a:t>
            </a:r>
            <a:r>
              <a:rPr lang="en-US" dirty="0" err="1"/>
              <a:t>Semibold</a:t>
            </a:r>
            <a:r>
              <a:rPr lang="en-US" dirty="0"/>
              <a:t> / 10pt</a:t>
            </a:r>
          </a:p>
          <a:p>
            <a:pPr lvl="1"/>
            <a:r>
              <a:rPr lang="en-US" dirty="0"/>
              <a:t>Second level / Gibson Regular / 10pt</a:t>
            </a:r>
          </a:p>
          <a:p>
            <a:pPr lvl="2"/>
            <a:r>
              <a:rPr lang="en-US" dirty="0"/>
              <a:t>Third level / Gibson Regular / 10pt</a:t>
            </a:r>
          </a:p>
          <a:p>
            <a:pPr lvl="3"/>
            <a:r>
              <a:rPr lang="en-US" dirty="0"/>
              <a:t>Fourth level / Gibson Regular / 10pt</a:t>
            </a:r>
          </a:p>
          <a:p>
            <a:pPr lvl="4"/>
            <a:r>
              <a:rPr lang="en-US" dirty="0"/>
              <a:t>Fifth level / Gibson Regular / 10pt</a:t>
            </a:r>
            <a:endParaRPr lang="en-AU" dirty="0"/>
          </a:p>
        </p:txBody>
      </p:sp>
      <p:sp>
        <p:nvSpPr>
          <p:cNvPr id="23" name="Text Placeholder 11">
            <a:extLst>
              <a:ext uri="{FF2B5EF4-FFF2-40B4-BE49-F238E27FC236}">
                <a16:creationId xmlns:a16="http://schemas.microsoft.com/office/drawing/2014/main" id="{4712B669-C575-4E55-B280-1725AB1EBDE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3403" y="6669541"/>
            <a:ext cx="9620248" cy="365803"/>
          </a:xfrm>
        </p:spPr>
        <p:txBody>
          <a:bodyPr anchor="b"/>
          <a:lstStyle>
            <a:lvl1pPr>
              <a:lnSpc>
                <a:spcPct val="90000"/>
              </a:lnSpc>
              <a:defRPr sz="700" b="0" i="0">
                <a:latin typeface="Gibson Light" pitchFamily="2" charset="77"/>
                <a:cs typeface="Gibson Light" pitchFamily="2" charset="77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insert disclaimer/source/notes / Gibson Light / 7pt / Max 3 lines</a:t>
            </a:r>
            <a:endParaRPr lang="en-AU" dirty="0"/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2BFB9407-EAFD-49BD-B96F-704B2E63582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3402" y="1819279"/>
            <a:ext cx="2206800" cy="365126"/>
          </a:xfrm>
        </p:spPr>
        <p:txBody>
          <a:bodyPr anchor="b" anchorCtr="0">
            <a:noAutofit/>
          </a:bodyPr>
          <a:lstStyle>
            <a:lvl1pPr>
              <a:defRPr sz="1200">
                <a:solidFill>
                  <a:schemeClr val="accent3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Insert paragraph or chart heading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1715CEAC-4078-43C9-B437-D63A3063448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003543" y="1819279"/>
            <a:ext cx="2206800" cy="365126"/>
          </a:xfrm>
        </p:spPr>
        <p:txBody>
          <a:bodyPr anchor="b" anchorCtr="0">
            <a:noAutofit/>
          </a:bodyPr>
          <a:lstStyle>
            <a:lvl1pPr>
              <a:defRPr sz="1200">
                <a:solidFill>
                  <a:schemeClr val="accent3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Insert paragraph or chart heading</a:t>
            </a:r>
          </a:p>
        </p:txBody>
      </p:sp>
      <p:sp>
        <p:nvSpPr>
          <p:cNvPr id="26" name="Text Placeholder 4">
            <a:extLst>
              <a:ext uri="{FF2B5EF4-FFF2-40B4-BE49-F238E27FC236}">
                <a16:creationId xmlns:a16="http://schemas.microsoft.com/office/drawing/2014/main" id="{F5CE0DDD-DF37-4721-B8AF-26FD97E520F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475197" y="1819279"/>
            <a:ext cx="2206800" cy="365126"/>
          </a:xfrm>
        </p:spPr>
        <p:txBody>
          <a:bodyPr anchor="b" anchorCtr="0">
            <a:noAutofit/>
          </a:bodyPr>
          <a:lstStyle>
            <a:lvl1pPr>
              <a:defRPr sz="1200">
                <a:solidFill>
                  <a:schemeClr val="accent3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Insert paragraph or chart heading</a:t>
            </a:r>
          </a:p>
        </p:txBody>
      </p:sp>
      <p:sp>
        <p:nvSpPr>
          <p:cNvPr id="27" name="Text Placeholder 4">
            <a:extLst>
              <a:ext uri="{FF2B5EF4-FFF2-40B4-BE49-F238E27FC236}">
                <a16:creationId xmlns:a16="http://schemas.microsoft.com/office/drawing/2014/main" id="{A6D03562-675D-415B-927B-C7C6D6F2FE7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946852" y="1819279"/>
            <a:ext cx="2206800" cy="365126"/>
          </a:xfrm>
        </p:spPr>
        <p:txBody>
          <a:bodyPr anchor="b" anchorCtr="0">
            <a:noAutofit/>
          </a:bodyPr>
          <a:lstStyle>
            <a:lvl1pPr>
              <a:defRPr sz="1200">
                <a:solidFill>
                  <a:schemeClr val="accent3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Insert paragraph or chart heading</a:t>
            </a:r>
          </a:p>
        </p:txBody>
      </p:sp>
    </p:spTree>
    <p:extLst>
      <p:ext uri="{BB962C8B-B14F-4D97-AF65-F5344CB8AC3E}">
        <p14:creationId xmlns:p14="http://schemas.microsoft.com/office/powerpoint/2010/main" val="8942371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X2 ACRO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324B74F3-A12C-46FF-927C-C73F85E8312C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533402" y="2239200"/>
            <a:ext cx="4629600" cy="1814400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Click to edit Master text styles / Gibson </a:t>
            </a:r>
            <a:r>
              <a:rPr lang="en-US" dirty="0" err="1"/>
              <a:t>Semibold</a:t>
            </a:r>
            <a:r>
              <a:rPr lang="en-US" dirty="0"/>
              <a:t>/ 10pt</a:t>
            </a:r>
          </a:p>
          <a:p>
            <a:pPr lvl="1"/>
            <a:r>
              <a:rPr lang="en-US" dirty="0"/>
              <a:t>Second level / Gibson Regular / 10pt</a:t>
            </a:r>
          </a:p>
          <a:p>
            <a:pPr lvl="2"/>
            <a:r>
              <a:rPr lang="en-US" dirty="0"/>
              <a:t>Third level / Gibson Regular / 10pt</a:t>
            </a:r>
          </a:p>
          <a:p>
            <a:pPr lvl="3"/>
            <a:r>
              <a:rPr lang="en-US" dirty="0"/>
              <a:t>Fourth level / Gibson Regular / 10pt</a:t>
            </a:r>
          </a:p>
          <a:p>
            <a:pPr lvl="4"/>
            <a:r>
              <a:rPr lang="en-US" dirty="0"/>
              <a:t>Fifth level / Gibson Regular / 10pt</a:t>
            </a:r>
            <a:endParaRPr lang="en-AU" dirty="0"/>
          </a:p>
        </p:txBody>
      </p:sp>
      <p:sp>
        <p:nvSpPr>
          <p:cNvPr id="13" name="Content Placeholder 14">
            <a:extLst>
              <a:ext uri="{FF2B5EF4-FFF2-40B4-BE49-F238E27FC236}">
                <a16:creationId xmlns:a16="http://schemas.microsoft.com/office/drawing/2014/main" id="{0ACB2F5F-D9C4-4273-BB7C-5BDA682346F3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529262" y="2239200"/>
            <a:ext cx="4629600" cy="1814400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Click to edit Master text styles / Gibson </a:t>
            </a:r>
            <a:r>
              <a:rPr lang="en-US" dirty="0" err="1"/>
              <a:t>Semibold</a:t>
            </a:r>
            <a:r>
              <a:rPr lang="en-US" dirty="0"/>
              <a:t> / 10pt</a:t>
            </a:r>
          </a:p>
          <a:p>
            <a:pPr lvl="1"/>
            <a:r>
              <a:rPr lang="en-US" dirty="0"/>
              <a:t>Second level / Gibson Regular / 10pt</a:t>
            </a:r>
          </a:p>
          <a:p>
            <a:pPr lvl="2"/>
            <a:r>
              <a:rPr lang="en-US" dirty="0"/>
              <a:t>Third level / Gibson Regular / 10pt</a:t>
            </a:r>
          </a:p>
          <a:p>
            <a:pPr lvl="3"/>
            <a:r>
              <a:rPr lang="en-US" dirty="0"/>
              <a:t>Fourth level / Gibson Regular / 10pt</a:t>
            </a:r>
          </a:p>
          <a:p>
            <a:pPr lvl="4"/>
            <a:r>
              <a:rPr lang="en-US" dirty="0"/>
              <a:t>Fifth level / Gibson Regular / 10pt</a:t>
            </a:r>
            <a:endParaRPr lang="en-AU" dirty="0"/>
          </a:p>
        </p:txBody>
      </p:sp>
      <p:sp>
        <p:nvSpPr>
          <p:cNvPr id="24" name="Text Placeholder 4">
            <a:extLst>
              <a:ext uri="{FF2B5EF4-FFF2-40B4-BE49-F238E27FC236}">
                <a16:creationId xmlns:a16="http://schemas.microsoft.com/office/drawing/2014/main" id="{0AD02AE3-3897-4192-938F-1E12E52F42E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3402" y="4165200"/>
            <a:ext cx="4629600" cy="358775"/>
          </a:xfrm>
        </p:spPr>
        <p:txBody>
          <a:bodyPr anchor="b" anchorCtr="0">
            <a:noAutofit/>
          </a:bodyPr>
          <a:lstStyle>
            <a:lvl1pPr>
              <a:defRPr sz="1200" b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Insert paragraph or chart heading</a:t>
            </a:r>
          </a:p>
        </p:txBody>
      </p:sp>
      <p:sp>
        <p:nvSpPr>
          <p:cNvPr id="25" name="Content Placeholder 14">
            <a:extLst>
              <a:ext uri="{FF2B5EF4-FFF2-40B4-BE49-F238E27FC236}">
                <a16:creationId xmlns:a16="http://schemas.microsoft.com/office/drawing/2014/main" id="{9B940228-9C4F-416A-9D12-43E80F0C4CC5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533402" y="4579200"/>
            <a:ext cx="4629600" cy="1814400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Click to edit Master text styles / Gibson </a:t>
            </a:r>
            <a:r>
              <a:rPr lang="en-US" dirty="0" err="1"/>
              <a:t>Semibold</a:t>
            </a:r>
            <a:r>
              <a:rPr lang="en-US" dirty="0"/>
              <a:t> / 10pt</a:t>
            </a:r>
          </a:p>
          <a:p>
            <a:pPr lvl="1"/>
            <a:r>
              <a:rPr lang="en-US" dirty="0"/>
              <a:t>Second level / Gibson Regular / 10pt</a:t>
            </a:r>
          </a:p>
          <a:p>
            <a:pPr lvl="2"/>
            <a:r>
              <a:rPr lang="en-US" dirty="0"/>
              <a:t>Third level / Gibson Regular / 10pt</a:t>
            </a:r>
          </a:p>
          <a:p>
            <a:pPr lvl="3"/>
            <a:r>
              <a:rPr lang="en-US" dirty="0"/>
              <a:t>Fourth level / Gibson Regular / 10pt</a:t>
            </a:r>
          </a:p>
          <a:p>
            <a:pPr lvl="4"/>
            <a:r>
              <a:rPr lang="en-US" dirty="0"/>
              <a:t>Fifth level / Gibson Regular / 10pt</a:t>
            </a:r>
            <a:endParaRPr lang="en-AU" dirty="0"/>
          </a:p>
        </p:txBody>
      </p:sp>
      <p:sp>
        <p:nvSpPr>
          <p:cNvPr id="26" name="Text Placeholder 4">
            <a:extLst>
              <a:ext uri="{FF2B5EF4-FFF2-40B4-BE49-F238E27FC236}">
                <a16:creationId xmlns:a16="http://schemas.microsoft.com/office/drawing/2014/main" id="{E39DE348-169D-4A20-AA46-B161A3A45C4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529262" y="4165200"/>
            <a:ext cx="4629600" cy="358775"/>
          </a:xfrm>
        </p:spPr>
        <p:txBody>
          <a:bodyPr anchor="b" anchorCtr="0">
            <a:noAutofit/>
          </a:bodyPr>
          <a:lstStyle>
            <a:lvl1pPr>
              <a:defRPr sz="1200" b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Insert paragraph or chart heading</a:t>
            </a:r>
          </a:p>
        </p:txBody>
      </p:sp>
      <p:sp>
        <p:nvSpPr>
          <p:cNvPr id="27" name="Content Placeholder 14">
            <a:extLst>
              <a:ext uri="{FF2B5EF4-FFF2-40B4-BE49-F238E27FC236}">
                <a16:creationId xmlns:a16="http://schemas.microsoft.com/office/drawing/2014/main" id="{F1F4D935-FFD0-41A6-8A9C-36D29C92FE76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5529262" y="4579200"/>
            <a:ext cx="4629600" cy="1814400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Click to edit Master text styles / Gibson </a:t>
            </a:r>
            <a:r>
              <a:rPr lang="en-US" dirty="0" err="1"/>
              <a:t>Semibold</a:t>
            </a:r>
            <a:r>
              <a:rPr lang="en-US" dirty="0"/>
              <a:t> / 10pt</a:t>
            </a:r>
          </a:p>
          <a:p>
            <a:pPr lvl="1"/>
            <a:r>
              <a:rPr lang="en-US" dirty="0"/>
              <a:t>Second level / Gibson Regular / 10pt</a:t>
            </a:r>
          </a:p>
          <a:p>
            <a:pPr lvl="2"/>
            <a:r>
              <a:rPr lang="en-US" dirty="0"/>
              <a:t>Third level / Gibson Regular / 10pt</a:t>
            </a:r>
          </a:p>
          <a:p>
            <a:pPr lvl="3"/>
            <a:r>
              <a:rPr lang="en-US" dirty="0"/>
              <a:t>Fourth level / Gibson Regular / 10pt</a:t>
            </a:r>
          </a:p>
          <a:p>
            <a:pPr lvl="4"/>
            <a:r>
              <a:rPr lang="en-US" dirty="0"/>
              <a:t>Fifth level / Gibson Regular / 10pt</a:t>
            </a:r>
            <a:endParaRPr lang="en-AU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AC7D1797-3D0D-4BE4-867E-23CE2C4A2E8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3401" y="378000"/>
            <a:ext cx="9620250" cy="849600"/>
          </a:xfrm>
        </p:spPr>
        <p:txBody>
          <a:bodyPr/>
          <a:lstStyle>
            <a:lvl1pPr>
              <a:defRPr b="0"/>
            </a:lvl1pPr>
          </a:lstStyle>
          <a:p>
            <a:r>
              <a:rPr lang="en-US" dirty="0"/>
              <a:t>Insert slide title text</a:t>
            </a:r>
            <a:endParaRPr lang="en-AU" dirty="0"/>
          </a:p>
        </p:txBody>
      </p:sp>
      <p:sp>
        <p:nvSpPr>
          <p:cNvPr id="17" name="Text Placeholder 3">
            <a:extLst>
              <a:ext uri="{FF2B5EF4-FFF2-40B4-BE49-F238E27FC236}">
                <a16:creationId xmlns:a16="http://schemas.microsoft.com/office/drawing/2014/main" id="{17944806-E0CA-4ECE-AD44-8EAE102CA08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33402" y="1249200"/>
            <a:ext cx="9620250" cy="536280"/>
          </a:xfrm>
        </p:spPr>
        <p:txBody>
          <a:bodyPr anchor="b">
            <a:noAutofit/>
          </a:bodyPr>
          <a:lstStyle>
            <a:lvl1pPr>
              <a:defRPr lang="en-US" sz="1800" b="0" kern="1200" dirty="0" smtClean="0">
                <a:solidFill>
                  <a:schemeClr val="accent6"/>
                </a:solidFill>
                <a:latin typeface="+mj-lt"/>
                <a:ea typeface="+mj-ea"/>
                <a:cs typeface="MCQ Global" panose="020B0403020203020204" pitchFamily="34" charset="0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dirty="0"/>
              <a:t>Insert subtitle text</a:t>
            </a:r>
          </a:p>
        </p:txBody>
      </p:sp>
      <p:sp>
        <p:nvSpPr>
          <p:cNvPr id="20" name="Text Placeholder 11">
            <a:extLst>
              <a:ext uri="{FF2B5EF4-FFF2-40B4-BE49-F238E27FC236}">
                <a16:creationId xmlns:a16="http://schemas.microsoft.com/office/drawing/2014/main" id="{8BCCAFEF-22D5-4067-BE4B-A385F7AB359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3403" y="6669541"/>
            <a:ext cx="9620248" cy="365803"/>
          </a:xfrm>
        </p:spPr>
        <p:txBody>
          <a:bodyPr anchor="b"/>
          <a:lstStyle>
            <a:lvl1pPr>
              <a:lnSpc>
                <a:spcPct val="90000"/>
              </a:lnSpc>
              <a:defRPr sz="700" b="0" i="0">
                <a:latin typeface="Gibson Light" pitchFamily="2" charset="77"/>
                <a:cs typeface="Gibson Light" pitchFamily="2" charset="77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insert disclaimer/source/notes / Gibson Light / 7pt / Max 3 lines</a:t>
            </a:r>
            <a:endParaRPr lang="en-AU" dirty="0"/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14D124DE-39BF-4DD7-84C6-F3BB4881656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3402" y="1819279"/>
            <a:ext cx="4629600" cy="365126"/>
          </a:xfrm>
        </p:spPr>
        <p:txBody>
          <a:bodyPr anchor="b" anchorCtr="0">
            <a:noAutofit/>
          </a:bodyPr>
          <a:lstStyle>
            <a:lvl1pPr>
              <a:defRPr sz="1200" b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Insert paragraph or chart heading</a:t>
            </a:r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5927D4F3-0EAE-409A-B4F4-06F846C24B5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529262" y="1819279"/>
            <a:ext cx="4629600" cy="365126"/>
          </a:xfrm>
        </p:spPr>
        <p:txBody>
          <a:bodyPr anchor="b" anchorCtr="0">
            <a:noAutofit/>
          </a:bodyPr>
          <a:lstStyle>
            <a:lvl1pPr>
              <a:defRPr sz="1200" b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Insert paragraph or chart heading</a:t>
            </a:r>
          </a:p>
        </p:txBody>
      </p:sp>
    </p:spTree>
    <p:extLst>
      <p:ext uri="{BB962C8B-B14F-4D97-AF65-F5344CB8AC3E}">
        <p14:creationId xmlns:p14="http://schemas.microsoft.com/office/powerpoint/2010/main" val="334250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Front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42C00C0-7970-8E46-B2F4-5FFBE8EBE825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5345113" y="0"/>
            <a:ext cx="5346700" cy="7559675"/>
          </a:xfrm>
          <a:solidFill>
            <a:schemeClr val="tx2"/>
          </a:solidFill>
        </p:spPr>
        <p:txBody>
          <a:bodyPr/>
          <a:lstStyle/>
          <a:p>
            <a:pPr lvl="0"/>
            <a:endParaRPr lang="de-DE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F9A84E2-0B99-4BA6-8677-B0D281D85B76}"/>
              </a:ext>
            </a:extLst>
          </p:cNvPr>
          <p:cNvSpPr/>
          <p:nvPr userDrawn="1"/>
        </p:nvSpPr>
        <p:spPr>
          <a:xfrm>
            <a:off x="0" y="0"/>
            <a:ext cx="5345906" cy="75596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1" name="Title 20">
            <a:extLst>
              <a:ext uri="{FF2B5EF4-FFF2-40B4-BE49-F238E27FC236}">
                <a16:creationId xmlns:a16="http://schemas.microsoft.com/office/drawing/2014/main" id="{F14B60C7-793C-45C4-92BA-FAE1B4292C5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2800" y="2228400"/>
            <a:ext cx="4631338" cy="1368000"/>
          </a:xfrm>
        </p:spPr>
        <p:txBody>
          <a:bodyPr anchor="b" anchorCtr="0"/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AU" sz="2600" b="1" i="0" kern="1200" dirty="0">
                <a:solidFill>
                  <a:schemeClr val="tx1"/>
                </a:solidFill>
                <a:latin typeface="Gibson SemBd" pitchFamily="2" charset="77"/>
                <a:ea typeface="+mj-ea"/>
                <a:cs typeface="MCQ Global" panose="020B0403020203020204" pitchFamily="34" charset="0"/>
              </a:defRPr>
            </a:lvl1pPr>
          </a:lstStyle>
          <a:p>
            <a:r>
              <a:rPr lang="en-AU" dirty="0"/>
              <a:t>Insert document title text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1E391B07-4BE5-4751-AA7D-5E904A5802C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32799" y="4011063"/>
            <a:ext cx="4632937" cy="402105"/>
          </a:xfrm>
        </p:spPr>
        <p:txBody>
          <a:bodyPr>
            <a:noAutofit/>
          </a:bodyPr>
          <a:lstStyle>
            <a:lvl1pPr>
              <a:defRPr lang="en-US" sz="1400" b="1" i="0" kern="1200" dirty="0" smtClean="0">
                <a:solidFill>
                  <a:schemeClr val="tx1"/>
                </a:solidFill>
                <a:latin typeface="Gibson SemBd" pitchFamily="2" charset="77"/>
                <a:ea typeface="+mn-ea"/>
                <a:cs typeface="MCQ Global" panose="020B0403020203020204" pitchFamily="34" charset="0"/>
              </a:defRPr>
            </a:lvl1pPr>
          </a:lstStyle>
          <a:p>
            <a:r>
              <a:rPr lang="en-AU" dirty="0"/>
              <a:t>Insert subtitle text</a:t>
            </a: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58CB67D2-21C9-47F4-BC42-9862AB86D32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2799" y="4626000"/>
            <a:ext cx="4632937" cy="345600"/>
          </a:xfrm>
        </p:spPr>
        <p:txBody>
          <a:bodyPr>
            <a:noAutofit/>
          </a:bodyPr>
          <a:lstStyle>
            <a:lvl1pPr>
              <a:defRPr lang="en-US" sz="1000" b="1" i="0" kern="1200" dirty="0" smtClean="0">
                <a:solidFill>
                  <a:schemeClr val="tx1"/>
                </a:solidFill>
                <a:latin typeface="Gibson SemBd" pitchFamily="2" charset="77"/>
                <a:ea typeface="+mn-ea"/>
                <a:cs typeface="MCQ Global" panose="020B0403020203020204" pitchFamily="34" charset="0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dirty="0"/>
              <a:t>Insert date</a:t>
            </a:r>
            <a:endParaRPr lang="en-AU" dirty="0"/>
          </a:p>
        </p:txBody>
      </p:sp>
      <p:grpSp>
        <p:nvGrpSpPr>
          <p:cNvPr id="12" name="Grafik 19">
            <a:extLst>
              <a:ext uri="{FF2B5EF4-FFF2-40B4-BE49-F238E27FC236}">
                <a16:creationId xmlns:a16="http://schemas.microsoft.com/office/drawing/2014/main" id="{8409BA82-4C6D-A54F-A99D-B10098DB0AEA}"/>
              </a:ext>
            </a:extLst>
          </p:cNvPr>
          <p:cNvGrpSpPr/>
          <p:nvPr userDrawn="1"/>
        </p:nvGrpSpPr>
        <p:grpSpPr>
          <a:xfrm>
            <a:off x="8303562" y="615568"/>
            <a:ext cx="1919910" cy="534908"/>
            <a:chOff x="8303562" y="615568"/>
            <a:chExt cx="1919910" cy="534908"/>
          </a:xfrm>
          <a:solidFill>
            <a:schemeClr val="accent6"/>
          </a:solidFill>
        </p:grpSpPr>
        <p:sp>
          <p:nvSpPr>
            <p:cNvPr id="14" name="Freihandform 13">
              <a:extLst>
                <a:ext uri="{FF2B5EF4-FFF2-40B4-BE49-F238E27FC236}">
                  <a16:creationId xmlns:a16="http://schemas.microsoft.com/office/drawing/2014/main" id="{D6CA992E-A807-804E-BDB8-41A55B9C5296}"/>
                </a:ext>
              </a:extLst>
            </p:cNvPr>
            <p:cNvSpPr/>
            <p:nvPr/>
          </p:nvSpPr>
          <p:spPr>
            <a:xfrm>
              <a:off x="8303562" y="1015522"/>
              <a:ext cx="134489" cy="132698"/>
            </a:xfrm>
            <a:custGeom>
              <a:avLst/>
              <a:gdLst>
                <a:gd name="connsiteX0" fmla="*/ 0 w 134489"/>
                <a:gd name="connsiteY0" fmla="*/ 0 h 132698"/>
                <a:gd name="connsiteX1" fmla="*/ 134490 w 134489"/>
                <a:gd name="connsiteY1" fmla="*/ 0 h 132698"/>
                <a:gd name="connsiteX2" fmla="*/ 134490 w 134489"/>
                <a:gd name="connsiteY2" fmla="*/ 132698 h 132698"/>
                <a:gd name="connsiteX3" fmla="*/ 0 w 134489"/>
                <a:gd name="connsiteY3" fmla="*/ 132698 h 132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4489" h="132698">
                  <a:moveTo>
                    <a:pt x="0" y="0"/>
                  </a:moveTo>
                  <a:lnTo>
                    <a:pt x="134490" y="0"/>
                  </a:lnTo>
                  <a:lnTo>
                    <a:pt x="134490" y="132698"/>
                  </a:lnTo>
                  <a:lnTo>
                    <a:pt x="0" y="132698"/>
                  </a:lnTo>
                  <a:close/>
                </a:path>
              </a:pathLst>
            </a:custGeom>
            <a:solidFill>
              <a:schemeClr val="accent5"/>
            </a:solidFill>
            <a:ln w="89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5" name="Freihandform 14">
              <a:extLst>
                <a:ext uri="{FF2B5EF4-FFF2-40B4-BE49-F238E27FC236}">
                  <a16:creationId xmlns:a16="http://schemas.microsoft.com/office/drawing/2014/main" id="{80845BE2-813B-7241-9444-9F2632417DC2}"/>
                </a:ext>
              </a:extLst>
            </p:cNvPr>
            <p:cNvSpPr/>
            <p:nvPr/>
          </p:nvSpPr>
          <p:spPr>
            <a:xfrm>
              <a:off x="8303562" y="615568"/>
              <a:ext cx="1919910" cy="534908"/>
            </a:xfrm>
            <a:custGeom>
              <a:avLst/>
              <a:gdLst>
                <a:gd name="connsiteX0" fmla="*/ 154677 w 1919910"/>
                <a:gd name="connsiteY0" fmla="*/ 380125 h 534908"/>
                <a:gd name="connsiteX1" fmla="*/ 154677 w 1919910"/>
                <a:gd name="connsiteY1" fmla="*/ 532652 h 534908"/>
                <a:gd name="connsiteX2" fmla="*/ 403649 w 1919910"/>
                <a:gd name="connsiteY2" fmla="*/ 532652 h 534908"/>
                <a:gd name="connsiteX3" fmla="*/ 403649 w 1919910"/>
                <a:gd name="connsiteY3" fmla="*/ 134380 h 534908"/>
                <a:gd name="connsiteX4" fmla="*/ 0 w 1919910"/>
                <a:gd name="connsiteY4" fmla="*/ 134380 h 534908"/>
                <a:gd name="connsiteX5" fmla="*/ 0 w 1919910"/>
                <a:gd name="connsiteY5" fmla="*/ 380125 h 534908"/>
                <a:gd name="connsiteX6" fmla="*/ 564426 w 1919910"/>
                <a:gd name="connsiteY6" fmla="*/ 332233 h 534908"/>
                <a:gd name="connsiteX7" fmla="*/ 536344 w 1919910"/>
                <a:gd name="connsiteY7" fmla="*/ 332233 h 534908"/>
                <a:gd name="connsiteX8" fmla="*/ 536344 w 1919910"/>
                <a:gd name="connsiteY8" fmla="*/ 135177 h 534908"/>
                <a:gd name="connsiteX9" fmla="*/ 564426 w 1919910"/>
                <a:gd name="connsiteY9" fmla="*/ 135177 h 534908"/>
                <a:gd name="connsiteX10" fmla="*/ 834393 w 1919910"/>
                <a:gd name="connsiteY10" fmla="*/ 332233 h 534908"/>
                <a:gd name="connsiteX11" fmla="*/ 806938 w 1919910"/>
                <a:gd name="connsiteY11" fmla="*/ 332233 h 534908"/>
                <a:gd name="connsiteX12" fmla="*/ 691738 w 1919910"/>
                <a:gd name="connsiteY12" fmla="*/ 175190 h 534908"/>
                <a:gd name="connsiteX13" fmla="*/ 692366 w 1919910"/>
                <a:gd name="connsiteY13" fmla="*/ 227420 h 534908"/>
                <a:gd name="connsiteX14" fmla="*/ 692366 w 1919910"/>
                <a:gd name="connsiteY14" fmla="*/ 332233 h 534908"/>
                <a:gd name="connsiteX15" fmla="*/ 664553 w 1919910"/>
                <a:gd name="connsiteY15" fmla="*/ 332233 h 534908"/>
                <a:gd name="connsiteX16" fmla="*/ 664553 w 1919910"/>
                <a:gd name="connsiteY16" fmla="*/ 135177 h 534908"/>
                <a:gd name="connsiteX17" fmla="*/ 694071 w 1919910"/>
                <a:gd name="connsiteY17" fmla="*/ 135177 h 534908"/>
                <a:gd name="connsiteX18" fmla="*/ 807477 w 1919910"/>
                <a:gd name="connsiteY18" fmla="*/ 290007 h 534908"/>
                <a:gd name="connsiteX19" fmla="*/ 807477 w 1919910"/>
                <a:gd name="connsiteY19" fmla="*/ 135177 h 534908"/>
                <a:gd name="connsiteX20" fmla="*/ 834393 w 1919910"/>
                <a:gd name="connsiteY20" fmla="*/ 135177 h 534908"/>
                <a:gd name="connsiteX21" fmla="*/ 834393 w 1919910"/>
                <a:gd name="connsiteY21" fmla="*/ 332233 h 534908"/>
                <a:gd name="connsiteX22" fmla="*/ 1069817 w 1919910"/>
                <a:gd name="connsiteY22" fmla="*/ 306561 h 534908"/>
                <a:gd name="connsiteX23" fmla="*/ 995080 w 1919910"/>
                <a:gd name="connsiteY23" fmla="*/ 332233 h 534908"/>
                <a:gd name="connsiteX24" fmla="*/ 934879 w 1919910"/>
                <a:gd name="connsiteY24" fmla="*/ 332233 h 534908"/>
                <a:gd name="connsiteX25" fmla="*/ 934879 w 1919910"/>
                <a:gd name="connsiteY25" fmla="*/ 135177 h 534908"/>
                <a:gd name="connsiteX26" fmla="*/ 995080 w 1919910"/>
                <a:gd name="connsiteY26" fmla="*/ 135177 h 534908"/>
                <a:gd name="connsiteX27" fmla="*/ 1069817 w 1919910"/>
                <a:gd name="connsiteY27" fmla="*/ 160938 h 534908"/>
                <a:gd name="connsiteX28" fmla="*/ 1100770 w 1919910"/>
                <a:gd name="connsiteY28" fmla="*/ 233705 h 534908"/>
                <a:gd name="connsiteX29" fmla="*/ 1069817 w 1919910"/>
                <a:gd name="connsiteY29" fmla="*/ 306561 h 534908"/>
                <a:gd name="connsiteX30" fmla="*/ 1048374 w 1919910"/>
                <a:gd name="connsiteY30" fmla="*/ 177049 h 534908"/>
                <a:gd name="connsiteX31" fmla="*/ 995080 w 1919910"/>
                <a:gd name="connsiteY31" fmla="*/ 159344 h 534908"/>
                <a:gd name="connsiteX32" fmla="*/ 962961 w 1919910"/>
                <a:gd name="connsiteY32" fmla="*/ 159344 h 534908"/>
                <a:gd name="connsiteX33" fmla="*/ 962961 w 1919910"/>
                <a:gd name="connsiteY33" fmla="*/ 308243 h 534908"/>
                <a:gd name="connsiteX34" fmla="*/ 995080 w 1919910"/>
                <a:gd name="connsiteY34" fmla="*/ 308243 h 534908"/>
                <a:gd name="connsiteX35" fmla="*/ 1048374 w 1919910"/>
                <a:gd name="connsiteY35" fmla="*/ 290007 h 534908"/>
                <a:gd name="connsiteX36" fmla="*/ 1072060 w 1919910"/>
                <a:gd name="connsiteY36" fmla="*/ 233705 h 534908"/>
                <a:gd name="connsiteX37" fmla="*/ 1048374 w 1919910"/>
                <a:gd name="connsiteY37" fmla="*/ 177049 h 534908"/>
                <a:gd name="connsiteX38" fmla="*/ 1217675 w 1919910"/>
                <a:gd name="connsiteY38" fmla="*/ 332233 h 534908"/>
                <a:gd name="connsiteX39" fmla="*/ 1189593 w 1919910"/>
                <a:gd name="connsiteY39" fmla="*/ 332233 h 534908"/>
                <a:gd name="connsiteX40" fmla="*/ 1189593 w 1919910"/>
                <a:gd name="connsiteY40" fmla="*/ 135177 h 534908"/>
                <a:gd name="connsiteX41" fmla="*/ 1217675 w 1919910"/>
                <a:gd name="connsiteY41" fmla="*/ 135177 h 534908"/>
                <a:gd name="connsiteX42" fmla="*/ 1493204 w 1919910"/>
                <a:gd name="connsiteY42" fmla="*/ 303728 h 534908"/>
                <a:gd name="connsiteX43" fmla="*/ 1408419 w 1919910"/>
                <a:gd name="connsiteY43" fmla="*/ 335685 h 534908"/>
                <a:gd name="connsiteX44" fmla="*/ 1306587 w 1919910"/>
                <a:gd name="connsiteY44" fmla="*/ 233705 h 534908"/>
                <a:gd name="connsiteX45" fmla="*/ 1401564 w 1919910"/>
                <a:gd name="connsiteY45" fmla="*/ 132796 h 534908"/>
                <a:gd name="connsiteX46" fmla="*/ 1408598 w 1919910"/>
                <a:gd name="connsiteY46" fmla="*/ 132787 h 534908"/>
                <a:gd name="connsiteX47" fmla="*/ 1489346 w 1919910"/>
                <a:gd name="connsiteY47" fmla="*/ 167046 h 534908"/>
                <a:gd name="connsiteX48" fmla="*/ 1470236 w 1919910"/>
                <a:gd name="connsiteY48" fmla="*/ 184751 h 534908"/>
                <a:gd name="connsiteX49" fmla="*/ 1408598 w 1919910"/>
                <a:gd name="connsiteY49" fmla="*/ 156069 h 534908"/>
                <a:gd name="connsiteX50" fmla="*/ 1335925 w 1919910"/>
                <a:gd name="connsiteY50" fmla="*/ 233705 h 534908"/>
                <a:gd name="connsiteX51" fmla="*/ 1410303 w 1919910"/>
                <a:gd name="connsiteY51" fmla="*/ 311430 h 534908"/>
                <a:gd name="connsiteX52" fmla="*/ 1466467 w 1919910"/>
                <a:gd name="connsiteY52" fmla="*/ 293725 h 534908"/>
                <a:gd name="connsiteX53" fmla="*/ 1466467 w 1919910"/>
                <a:gd name="connsiteY53" fmla="*/ 249728 h 534908"/>
                <a:gd name="connsiteX54" fmla="*/ 1412636 w 1919910"/>
                <a:gd name="connsiteY54" fmla="*/ 249728 h 534908"/>
                <a:gd name="connsiteX55" fmla="*/ 1412636 w 1919910"/>
                <a:gd name="connsiteY55" fmla="*/ 227154 h 534908"/>
                <a:gd name="connsiteX56" fmla="*/ 1493383 w 1919910"/>
                <a:gd name="connsiteY56" fmla="*/ 227154 h 534908"/>
                <a:gd name="connsiteX57" fmla="*/ 1493204 w 1919910"/>
                <a:gd name="connsiteY57" fmla="*/ 303728 h 534908"/>
                <a:gd name="connsiteX58" fmla="*/ 1681974 w 1919910"/>
                <a:gd name="connsiteY58" fmla="*/ 335685 h 534908"/>
                <a:gd name="connsiteX59" fmla="*/ 1578976 w 1919910"/>
                <a:gd name="connsiteY59" fmla="*/ 234059 h 534908"/>
                <a:gd name="connsiteX60" fmla="*/ 1681974 w 1919910"/>
                <a:gd name="connsiteY60" fmla="*/ 132787 h 534908"/>
                <a:gd name="connsiteX61" fmla="*/ 1785421 w 1919910"/>
                <a:gd name="connsiteY61" fmla="*/ 234059 h 534908"/>
                <a:gd name="connsiteX62" fmla="*/ 1681974 w 1919910"/>
                <a:gd name="connsiteY62" fmla="*/ 335685 h 534908"/>
                <a:gd name="connsiteX63" fmla="*/ 1681974 w 1919910"/>
                <a:gd name="connsiteY63" fmla="*/ 156334 h 534908"/>
                <a:gd name="connsiteX64" fmla="*/ 1607596 w 1919910"/>
                <a:gd name="connsiteY64" fmla="*/ 233439 h 534908"/>
                <a:gd name="connsiteX65" fmla="*/ 1681974 w 1919910"/>
                <a:gd name="connsiteY65" fmla="*/ 310544 h 534908"/>
                <a:gd name="connsiteX66" fmla="*/ 1756351 w 1919910"/>
                <a:gd name="connsiteY66" fmla="*/ 233439 h 534908"/>
                <a:gd name="connsiteX67" fmla="*/ 1681974 w 1919910"/>
                <a:gd name="connsiteY67" fmla="*/ 156334 h 534908"/>
                <a:gd name="connsiteX68" fmla="*/ 642482 w 1919910"/>
                <a:gd name="connsiteY68" fmla="*/ 532741 h 534908"/>
                <a:gd name="connsiteX69" fmla="*/ 631716 w 1919910"/>
                <a:gd name="connsiteY69" fmla="*/ 532741 h 534908"/>
                <a:gd name="connsiteX70" fmla="*/ 631716 w 1919910"/>
                <a:gd name="connsiteY70" fmla="*/ 464931 h 534908"/>
                <a:gd name="connsiteX71" fmla="*/ 546662 w 1919910"/>
                <a:gd name="connsiteY71" fmla="*/ 464931 h 534908"/>
                <a:gd name="connsiteX72" fmla="*/ 546662 w 1919910"/>
                <a:gd name="connsiteY72" fmla="*/ 532741 h 534908"/>
                <a:gd name="connsiteX73" fmla="*/ 535895 w 1919910"/>
                <a:gd name="connsiteY73" fmla="*/ 532741 h 534908"/>
                <a:gd name="connsiteX74" fmla="*/ 535895 w 1919910"/>
                <a:gd name="connsiteY74" fmla="*/ 397121 h 534908"/>
                <a:gd name="connsiteX75" fmla="*/ 546662 w 1919910"/>
                <a:gd name="connsiteY75" fmla="*/ 397121 h 534908"/>
                <a:gd name="connsiteX76" fmla="*/ 546662 w 1919910"/>
                <a:gd name="connsiteY76" fmla="*/ 455370 h 534908"/>
                <a:gd name="connsiteX77" fmla="*/ 631716 w 1919910"/>
                <a:gd name="connsiteY77" fmla="*/ 455370 h 534908"/>
                <a:gd name="connsiteX78" fmla="*/ 631716 w 1919910"/>
                <a:gd name="connsiteY78" fmla="*/ 397121 h 534908"/>
                <a:gd name="connsiteX79" fmla="*/ 642482 w 1919910"/>
                <a:gd name="connsiteY79" fmla="*/ 397121 h 534908"/>
                <a:gd name="connsiteX80" fmla="*/ 775178 w 1919910"/>
                <a:gd name="connsiteY80" fmla="*/ 489541 h 534908"/>
                <a:gd name="connsiteX81" fmla="*/ 699813 w 1919910"/>
                <a:gd name="connsiteY81" fmla="*/ 489541 h 534908"/>
                <a:gd name="connsiteX82" fmla="*/ 734086 w 1919910"/>
                <a:gd name="connsiteY82" fmla="*/ 525482 h 534908"/>
                <a:gd name="connsiteX83" fmla="*/ 766744 w 1919910"/>
                <a:gd name="connsiteY83" fmla="*/ 513443 h 534908"/>
                <a:gd name="connsiteX84" fmla="*/ 771768 w 1919910"/>
                <a:gd name="connsiteY84" fmla="*/ 520702 h 534908"/>
                <a:gd name="connsiteX85" fmla="*/ 733279 w 1919910"/>
                <a:gd name="connsiteY85" fmla="*/ 534512 h 534908"/>
                <a:gd name="connsiteX86" fmla="*/ 689136 w 1919910"/>
                <a:gd name="connsiteY86" fmla="*/ 486885 h 534908"/>
                <a:gd name="connsiteX87" fmla="*/ 730938 w 1919910"/>
                <a:gd name="connsiteY87" fmla="*/ 439798 h 534908"/>
                <a:gd name="connsiteX88" fmla="*/ 733996 w 1919910"/>
                <a:gd name="connsiteY88" fmla="*/ 439702 h 534908"/>
                <a:gd name="connsiteX89" fmla="*/ 775852 w 1919910"/>
                <a:gd name="connsiteY89" fmla="*/ 479658 h 534908"/>
                <a:gd name="connsiteX90" fmla="*/ 775806 w 1919910"/>
                <a:gd name="connsiteY90" fmla="*/ 482371 h 534908"/>
                <a:gd name="connsiteX91" fmla="*/ 775178 w 1919910"/>
                <a:gd name="connsiteY91" fmla="*/ 489541 h 534908"/>
                <a:gd name="connsiteX92" fmla="*/ 765219 w 1919910"/>
                <a:gd name="connsiteY92" fmla="*/ 480689 h 534908"/>
                <a:gd name="connsiteX93" fmla="*/ 733279 w 1919910"/>
                <a:gd name="connsiteY93" fmla="*/ 448820 h 534908"/>
                <a:gd name="connsiteX94" fmla="*/ 733279 w 1919910"/>
                <a:gd name="connsiteY94" fmla="*/ 448820 h 534908"/>
                <a:gd name="connsiteX95" fmla="*/ 700441 w 1919910"/>
                <a:gd name="connsiteY95" fmla="*/ 480689 h 534908"/>
                <a:gd name="connsiteX96" fmla="*/ 765219 w 1919910"/>
                <a:gd name="connsiteY96" fmla="*/ 480689 h 534908"/>
                <a:gd name="connsiteX97" fmla="*/ 883110 w 1919910"/>
                <a:gd name="connsiteY97" fmla="*/ 532741 h 534908"/>
                <a:gd name="connsiteX98" fmla="*/ 872523 w 1919910"/>
                <a:gd name="connsiteY98" fmla="*/ 532741 h 534908"/>
                <a:gd name="connsiteX99" fmla="*/ 872523 w 1919910"/>
                <a:gd name="connsiteY99" fmla="*/ 519993 h 534908"/>
                <a:gd name="connsiteX100" fmla="*/ 841301 w 1919910"/>
                <a:gd name="connsiteY100" fmla="*/ 534777 h 534908"/>
                <a:gd name="connsiteX101" fmla="*/ 810519 w 1919910"/>
                <a:gd name="connsiteY101" fmla="*/ 508845 h 534908"/>
                <a:gd name="connsiteX102" fmla="*/ 810437 w 1919910"/>
                <a:gd name="connsiteY102" fmla="*/ 507246 h 534908"/>
                <a:gd name="connsiteX103" fmla="*/ 847222 w 1919910"/>
                <a:gd name="connsiteY103" fmla="*/ 479715 h 534908"/>
                <a:gd name="connsiteX104" fmla="*/ 872523 w 1919910"/>
                <a:gd name="connsiteY104" fmla="*/ 478741 h 534908"/>
                <a:gd name="connsiteX105" fmla="*/ 872523 w 1919910"/>
                <a:gd name="connsiteY105" fmla="*/ 473784 h 534908"/>
                <a:gd name="connsiteX106" fmla="*/ 850423 w 1919910"/>
                <a:gd name="connsiteY106" fmla="*/ 448781 h 534908"/>
                <a:gd name="connsiteX107" fmla="*/ 846684 w 1919910"/>
                <a:gd name="connsiteY107" fmla="*/ 448820 h 534908"/>
                <a:gd name="connsiteX108" fmla="*/ 819768 w 1919910"/>
                <a:gd name="connsiteY108" fmla="*/ 456698 h 534908"/>
                <a:gd name="connsiteX109" fmla="*/ 815731 w 1919910"/>
                <a:gd name="connsiteY109" fmla="*/ 449262 h 534908"/>
                <a:gd name="connsiteX110" fmla="*/ 846594 w 1919910"/>
                <a:gd name="connsiteY110" fmla="*/ 440410 h 534908"/>
                <a:gd name="connsiteX111" fmla="*/ 874497 w 1919910"/>
                <a:gd name="connsiteY111" fmla="*/ 450679 h 534908"/>
                <a:gd name="connsiteX112" fmla="*/ 883469 w 1919910"/>
                <a:gd name="connsiteY112" fmla="*/ 479184 h 534908"/>
                <a:gd name="connsiteX113" fmla="*/ 883110 w 1919910"/>
                <a:gd name="connsiteY113" fmla="*/ 532741 h 534908"/>
                <a:gd name="connsiteX114" fmla="*/ 872523 w 1919910"/>
                <a:gd name="connsiteY114" fmla="*/ 486885 h 534908"/>
                <a:gd name="connsiteX115" fmla="*/ 846236 w 1919910"/>
                <a:gd name="connsiteY115" fmla="*/ 488390 h 534908"/>
                <a:gd name="connsiteX116" fmla="*/ 820755 w 1919910"/>
                <a:gd name="connsiteY116" fmla="*/ 507512 h 534908"/>
                <a:gd name="connsiteX117" fmla="*/ 843275 w 1919910"/>
                <a:gd name="connsiteY117" fmla="*/ 526190 h 534908"/>
                <a:gd name="connsiteX118" fmla="*/ 872523 w 1919910"/>
                <a:gd name="connsiteY118" fmla="*/ 509459 h 534908"/>
                <a:gd name="connsiteX119" fmla="*/ 872523 w 1919910"/>
                <a:gd name="connsiteY119" fmla="*/ 486885 h 534908"/>
                <a:gd name="connsiteX120" fmla="*/ 971125 w 1919910"/>
                <a:gd name="connsiteY120" fmla="*/ 439967 h 534908"/>
                <a:gd name="connsiteX121" fmla="*/ 1005847 w 1919910"/>
                <a:gd name="connsiteY121" fmla="*/ 458646 h 534908"/>
                <a:gd name="connsiteX122" fmla="*/ 1005847 w 1919910"/>
                <a:gd name="connsiteY122" fmla="*/ 396679 h 534908"/>
                <a:gd name="connsiteX123" fmla="*/ 1016344 w 1919910"/>
                <a:gd name="connsiteY123" fmla="*/ 396679 h 534908"/>
                <a:gd name="connsiteX124" fmla="*/ 1016344 w 1919910"/>
                <a:gd name="connsiteY124" fmla="*/ 532741 h 534908"/>
                <a:gd name="connsiteX125" fmla="*/ 1005847 w 1919910"/>
                <a:gd name="connsiteY125" fmla="*/ 532741 h 534908"/>
                <a:gd name="connsiteX126" fmla="*/ 1005847 w 1919910"/>
                <a:gd name="connsiteY126" fmla="*/ 515833 h 534908"/>
                <a:gd name="connsiteX127" fmla="*/ 971574 w 1919910"/>
                <a:gd name="connsiteY127" fmla="*/ 534777 h 534908"/>
                <a:gd name="connsiteX128" fmla="*/ 925593 w 1919910"/>
                <a:gd name="connsiteY128" fmla="*/ 491653 h 534908"/>
                <a:gd name="connsiteX129" fmla="*/ 925727 w 1919910"/>
                <a:gd name="connsiteY129" fmla="*/ 486885 h 534908"/>
                <a:gd name="connsiteX130" fmla="*/ 971125 w 1919910"/>
                <a:gd name="connsiteY130" fmla="*/ 439967 h 534908"/>
                <a:gd name="connsiteX131" fmla="*/ 971574 w 1919910"/>
                <a:gd name="connsiteY131" fmla="*/ 525482 h 534908"/>
                <a:gd name="connsiteX132" fmla="*/ 1006385 w 1919910"/>
                <a:gd name="connsiteY132" fmla="*/ 487151 h 534908"/>
                <a:gd name="connsiteX133" fmla="*/ 971574 w 1919910"/>
                <a:gd name="connsiteY133" fmla="*/ 448820 h 534908"/>
                <a:gd name="connsiteX134" fmla="*/ 936673 w 1919910"/>
                <a:gd name="connsiteY134" fmla="*/ 486885 h 534908"/>
                <a:gd name="connsiteX135" fmla="*/ 971574 w 1919910"/>
                <a:gd name="connsiteY135" fmla="*/ 525482 h 534908"/>
                <a:gd name="connsiteX136" fmla="*/ 1142849 w 1919910"/>
                <a:gd name="connsiteY136" fmla="*/ 532741 h 534908"/>
                <a:gd name="connsiteX137" fmla="*/ 1132262 w 1919910"/>
                <a:gd name="connsiteY137" fmla="*/ 532741 h 534908"/>
                <a:gd name="connsiteX138" fmla="*/ 1132262 w 1919910"/>
                <a:gd name="connsiteY138" fmla="*/ 478741 h 534908"/>
                <a:gd name="connsiteX139" fmla="*/ 1109742 w 1919910"/>
                <a:gd name="connsiteY139" fmla="*/ 448820 h 534908"/>
                <a:gd name="connsiteX140" fmla="*/ 1080314 w 1919910"/>
                <a:gd name="connsiteY140" fmla="*/ 487593 h 534908"/>
                <a:gd name="connsiteX141" fmla="*/ 1080314 w 1919910"/>
                <a:gd name="connsiteY141" fmla="*/ 532741 h 534908"/>
                <a:gd name="connsiteX142" fmla="*/ 1069907 w 1919910"/>
                <a:gd name="connsiteY142" fmla="*/ 532741 h 534908"/>
                <a:gd name="connsiteX143" fmla="*/ 1069907 w 1919910"/>
                <a:gd name="connsiteY143" fmla="*/ 397121 h 534908"/>
                <a:gd name="connsiteX144" fmla="*/ 1080314 w 1919910"/>
                <a:gd name="connsiteY144" fmla="*/ 397121 h 534908"/>
                <a:gd name="connsiteX145" fmla="*/ 1080314 w 1919910"/>
                <a:gd name="connsiteY145" fmla="*/ 458469 h 534908"/>
                <a:gd name="connsiteX146" fmla="*/ 1110191 w 1919910"/>
                <a:gd name="connsiteY146" fmla="*/ 439967 h 534908"/>
                <a:gd name="connsiteX147" fmla="*/ 1142849 w 1919910"/>
                <a:gd name="connsiteY147" fmla="*/ 478298 h 534908"/>
                <a:gd name="connsiteX148" fmla="*/ 1142849 w 1919910"/>
                <a:gd name="connsiteY148" fmla="*/ 532741 h 534908"/>
                <a:gd name="connsiteX149" fmla="*/ 1265495 w 1919910"/>
                <a:gd name="connsiteY149" fmla="*/ 532741 h 534908"/>
                <a:gd name="connsiteX150" fmla="*/ 1255178 w 1919910"/>
                <a:gd name="connsiteY150" fmla="*/ 532741 h 534908"/>
                <a:gd name="connsiteX151" fmla="*/ 1255178 w 1919910"/>
                <a:gd name="connsiteY151" fmla="*/ 518046 h 534908"/>
                <a:gd name="connsiteX152" fmla="*/ 1225301 w 1919910"/>
                <a:gd name="connsiteY152" fmla="*/ 534777 h 534908"/>
                <a:gd name="connsiteX153" fmla="*/ 1200359 w 1919910"/>
                <a:gd name="connsiteY153" fmla="*/ 524508 h 534908"/>
                <a:gd name="connsiteX154" fmla="*/ 1193271 w 1919910"/>
                <a:gd name="connsiteY154" fmla="*/ 495738 h 534908"/>
                <a:gd name="connsiteX155" fmla="*/ 1193271 w 1919910"/>
                <a:gd name="connsiteY155" fmla="*/ 441561 h 534908"/>
                <a:gd name="connsiteX156" fmla="*/ 1203589 w 1919910"/>
                <a:gd name="connsiteY156" fmla="*/ 441561 h 534908"/>
                <a:gd name="connsiteX157" fmla="*/ 1203589 w 1919910"/>
                <a:gd name="connsiteY157" fmla="*/ 497420 h 534908"/>
                <a:gd name="connsiteX158" fmla="*/ 1226467 w 1919910"/>
                <a:gd name="connsiteY158" fmla="*/ 525925 h 534908"/>
                <a:gd name="connsiteX159" fmla="*/ 1254998 w 1919910"/>
                <a:gd name="connsiteY159" fmla="*/ 490515 h 534908"/>
                <a:gd name="connsiteX160" fmla="*/ 1254998 w 1919910"/>
                <a:gd name="connsiteY160" fmla="*/ 441561 h 534908"/>
                <a:gd name="connsiteX161" fmla="*/ 1265316 w 1919910"/>
                <a:gd name="connsiteY161" fmla="*/ 441561 h 534908"/>
                <a:gd name="connsiteX162" fmla="*/ 1265495 w 1919910"/>
                <a:gd name="connsiteY162" fmla="*/ 532741 h 534908"/>
                <a:gd name="connsiteX163" fmla="*/ 1390026 w 1919910"/>
                <a:gd name="connsiteY163" fmla="*/ 532741 h 534908"/>
                <a:gd name="connsiteX164" fmla="*/ 1379439 w 1919910"/>
                <a:gd name="connsiteY164" fmla="*/ 532741 h 534908"/>
                <a:gd name="connsiteX165" fmla="*/ 1379439 w 1919910"/>
                <a:gd name="connsiteY165" fmla="*/ 478741 h 534908"/>
                <a:gd name="connsiteX166" fmla="*/ 1356920 w 1919910"/>
                <a:gd name="connsiteY166" fmla="*/ 448820 h 534908"/>
                <a:gd name="connsiteX167" fmla="*/ 1327851 w 1919910"/>
                <a:gd name="connsiteY167" fmla="*/ 487593 h 534908"/>
                <a:gd name="connsiteX168" fmla="*/ 1327851 w 1919910"/>
                <a:gd name="connsiteY168" fmla="*/ 532741 h 534908"/>
                <a:gd name="connsiteX169" fmla="*/ 1317084 w 1919910"/>
                <a:gd name="connsiteY169" fmla="*/ 532741 h 534908"/>
                <a:gd name="connsiteX170" fmla="*/ 1317084 w 1919910"/>
                <a:gd name="connsiteY170" fmla="*/ 441561 h 534908"/>
                <a:gd name="connsiteX171" fmla="*/ 1327851 w 1919910"/>
                <a:gd name="connsiteY171" fmla="*/ 441561 h 534908"/>
                <a:gd name="connsiteX172" fmla="*/ 1327851 w 1919910"/>
                <a:gd name="connsiteY172" fmla="*/ 458469 h 534908"/>
                <a:gd name="connsiteX173" fmla="*/ 1357727 w 1919910"/>
                <a:gd name="connsiteY173" fmla="*/ 439967 h 534908"/>
                <a:gd name="connsiteX174" fmla="*/ 1390385 w 1919910"/>
                <a:gd name="connsiteY174" fmla="*/ 478298 h 534908"/>
                <a:gd name="connsiteX175" fmla="*/ 1390026 w 1919910"/>
                <a:gd name="connsiteY175" fmla="*/ 532741 h 534908"/>
                <a:gd name="connsiteX176" fmla="*/ 1478400 w 1919910"/>
                <a:gd name="connsiteY176" fmla="*/ 531767 h 534908"/>
                <a:gd name="connsiteX177" fmla="*/ 1464493 w 1919910"/>
                <a:gd name="connsiteY177" fmla="*/ 534777 h 534908"/>
                <a:gd name="connsiteX178" fmla="*/ 1446998 w 1919910"/>
                <a:gd name="connsiteY178" fmla="*/ 524951 h 534908"/>
                <a:gd name="connsiteX179" fmla="*/ 1443589 w 1919910"/>
                <a:gd name="connsiteY179" fmla="*/ 497420 h 534908"/>
                <a:gd name="connsiteX180" fmla="*/ 1443589 w 1919910"/>
                <a:gd name="connsiteY180" fmla="*/ 451475 h 534908"/>
                <a:gd name="connsiteX181" fmla="*/ 1429593 w 1919910"/>
                <a:gd name="connsiteY181" fmla="*/ 451475 h 534908"/>
                <a:gd name="connsiteX182" fmla="*/ 1429593 w 1919910"/>
                <a:gd name="connsiteY182" fmla="*/ 442623 h 534908"/>
                <a:gd name="connsiteX183" fmla="*/ 1443589 w 1919910"/>
                <a:gd name="connsiteY183" fmla="*/ 442623 h 534908"/>
                <a:gd name="connsiteX184" fmla="*/ 1443589 w 1919910"/>
                <a:gd name="connsiteY184" fmla="*/ 412879 h 534908"/>
                <a:gd name="connsiteX185" fmla="*/ 1454176 w 1919910"/>
                <a:gd name="connsiteY185" fmla="*/ 412879 h 534908"/>
                <a:gd name="connsiteX186" fmla="*/ 1454176 w 1919910"/>
                <a:gd name="connsiteY186" fmla="*/ 442003 h 534908"/>
                <a:gd name="connsiteX187" fmla="*/ 1477413 w 1919910"/>
                <a:gd name="connsiteY187" fmla="*/ 442003 h 534908"/>
                <a:gd name="connsiteX188" fmla="*/ 1477413 w 1919910"/>
                <a:gd name="connsiteY188" fmla="*/ 450856 h 534908"/>
                <a:gd name="connsiteX189" fmla="*/ 1453907 w 1919910"/>
                <a:gd name="connsiteY189" fmla="*/ 450856 h 534908"/>
                <a:gd name="connsiteX190" fmla="*/ 1453907 w 1919910"/>
                <a:gd name="connsiteY190" fmla="*/ 503174 h 534908"/>
                <a:gd name="connsiteX191" fmla="*/ 1467454 w 1919910"/>
                <a:gd name="connsiteY191" fmla="*/ 525128 h 534908"/>
                <a:gd name="connsiteX192" fmla="*/ 1477413 w 1919910"/>
                <a:gd name="connsiteY192" fmla="*/ 522561 h 534908"/>
                <a:gd name="connsiteX193" fmla="*/ 1478400 w 1919910"/>
                <a:gd name="connsiteY193" fmla="*/ 531767 h 534908"/>
                <a:gd name="connsiteX194" fmla="*/ 1595125 w 1919910"/>
                <a:gd name="connsiteY194" fmla="*/ 489541 h 534908"/>
                <a:gd name="connsiteX195" fmla="*/ 1520030 w 1919910"/>
                <a:gd name="connsiteY195" fmla="*/ 489541 h 534908"/>
                <a:gd name="connsiteX196" fmla="*/ 1554303 w 1919910"/>
                <a:gd name="connsiteY196" fmla="*/ 525482 h 534908"/>
                <a:gd name="connsiteX197" fmla="*/ 1586781 w 1919910"/>
                <a:gd name="connsiteY197" fmla="*/ 513443 h 534908"/>
                <a:gd name="connsiteX198" fmla="*/ 1591806 w 1919910"/>
                <a:gd name="connsiteY198" fmla="*/ 520702 h 534908"/>
                <a:gd name="connsiteX199" fmla="*/ 1553316 w 1919910"/>
                <a:gd name="connsiteY199" fmla="*/ 534512 h 534908"/>
                <a:gd name="connsiteX200" fmla="*/ 1509084 w 1919910"/>
                <a:gd name="connsiteY200" fmla="*/ 486885 h 534908"/>
                <a:gd name="connsiteX201" fmla="*/ 1551809 w 1919910"/>
                <a:gd name="connsiteY201" fmla="*/ 439769 h 534908"/>
                <a:gd name="connsiteX202" fmla="*/ 1553944 w 1919910"/>
                <a:gd name="connsiteY202" fmla="*/ 439702 h 534908"/>
                <a:gd name="connsiteX203" fmla="*/ 1595798 w 1919910"/>
                <a:gd name="connsiteY203" fmla="*/ 479658 h 534908"/>
                <a:gd name="connsiteX204" fmla="*/ 1595753 w 1919910"/>
                <a:gd name="connsiteY204" fmla="*/ 482371 h 534908"/>
                <a:gd name="connsiteX205" fmla="*/ 1595125 w 1919910"/>
                <a:gd name="connsiteY205" fmla="*/ 489541 h 534908"/>
                <a:gd name="connsiteX206" fmla="*/ 1585166 w 1919910"/>
                <a:gd name="connsiteY206" fmla="*/ 480689 h 534908"/>
                <a:gd name="connsiteX207" fmla="*/ 1553316 w 1919910"/>
                <a:gd name="connsiteY207" fmla="*/ 448820 h 534908"/>
                <a:gd name="connsiteX208" fmla="*/ 1520479 w 1919910"/>
                <a:gd name="connsiteY208" fmla="*/ 480689 h 534908"/>
                <a:gd name="connsiteX209" fmla="*/ 1585166 w 1919910"/>
                <a:gd name="connsiteY209" fmla="*/ 480689 h 534908"/>
                <a:gd name="connsiteX210" fmla="*/ 1682243 w 1919910"/>
                <a:gd name="connsiteY210" fmla="*/ 451475 h 534908"/>
                <a:gd name="connsiteX211" fmla="*/ 1672194 w 1919910"/>
                <a:gd name="connsiteY211" fmla="*/ 449882 h 534908"/>
                <a:gd name="connsiteX212" fmla="*/ 1656314 w 1919910"/>
                <a:gd name="connsiteY212" fmla="*/ 458203 h 534908"/>
                <a:gd name="connsiteX213" fmla="*/ 1649765 w 1919910"/>
                <a:gd name="connsiteY213" fmla="*/ 483698 h 534908"/>
                <a:gd name="connsiteX214" fmla="*/ 1649765 w 1919910"/>
                <a:gd name="connsiteY214" fmla="*/ 532830 h 534908"/>
                <a:gd name="connsiteX215" fmla="*/ 1639357 w 1919910"/>
                <a:gd name="connsiteY215" fmla="*/ 532830 h 534908"/>
                <a:gd name="connsiteX216" fmla="*/ 1639357 w 1919910"/>
                <a:gd name="connsiteY216" fmla="*/ 441561 h 534908"/>
                <a:gd name="connsiteX217" fmla="*/ 1649765 w 1919910"/>
                <a:gd name="connsiteY217" fmla="*/ 441561 h 534908"/>
                <a:gd name="connsiteX218" fmla="*/ 1649765 w 1919910"/>
                <a:gd name="connsiteY218" fmla="*/ 458646 h 534908"/>
                <a:gd name="connsiteX219" fmla="*/ 1673271 w 1919910"/>
                <a:gd name="connsiteY219" fmla="*/ 439967 h 534908"/>
                <a:gd name="connsiteX220" fmla="*/ 1683230 w 1919910"/>
                <a:gd name="connsiteY220" fmla="*/ 441384 h 534908"/>
                <a:gd name="connsiteX221" fmla="*/ 1682243 w 1919910"/>
                <a:gd name="connsiteY221" fmla="*/ 451475 h 534908"/>
                <a:gd name="connsiteX222" fmla="*/ 1741548 w 1919910"/>
                <a:gd name="connsiteY222" fmla="*/ 534777 h 534908"/>
                <a:gd name="connsiteX223" fmla="*/ 1707903 w 1919910"/>
                <a:gd name="connsiteY223" fmla="*/ 517072 h 534908"/>
                <a:gd name="connsiteX224" fmla="*/ 1715260 w 1919910"/>
                <a:gd name="connsiteY224" fmla="*/ 511141 h 534908"/>
                <a:gd name="connsiteX225" fmla="*/ 1742176 w 1919910"/>
                <a:gd name="connsiteY225" fmla="*/ 525482 h 534908"/>
                <a:gd name="connsiteX226" fmla="*/ 1763888 w 1919910"/>
                <a:gd name="connsiteY226" fmla="*/ 507777 h 534908"/>
                <a:gd name="connsiteX227" fmla="*/ 1739305 w 1919910"/>
                <a:gd name="connsiteY227" fmla="*/ 489098 h 534908"/>
                <a:gd name="connsiteX228" fmla="*/ 1714004 w 1919910"/>
                <a:gd name="connsiteY228" fmla="*/ 463957 h 534908"/>
                <a:gd name="connsiteX229" fmla="*/ 1740794 w 1919910"/>
                <a:gd name="connsiteY229" fmla="*/ 439437 h 534908"/>
                <a:gd name="connsiteX230" fmla="*/ 1742176 w 1919910"/>
                <a:gd name="connsiteY230" fmla="*/ 439525 h 534908"/>
                <a:gd name="connsiteX231" fmla="*/ 1771245 w 1919910"/>
                <a:gd name="connsiteY231" fmla="*/ 452361 h 534908"/>
                <a:gd name="connsiteX232" fmla="*/ 1764875 w 1919910"/>
                <a:gd name="connsiteY232" fmla="*/ 458646 h 534908"/>
                <a:gd name="connsiteX233" fmla="*/ 1741727 w 1919910"/>
                <a:gd name="connsiteY233" fmla="*/ 448200 h 534908"/>
                <a:gd name="connsiteX234" fmla="*/ 1723783 w 1919910"/>
                <a:gd name="connsiteY234" fmla="*/ 462718 h 534908"/>
                <a:gd name="connsiteX235" fmla="*/ 1745136 w 1919910"/>
                <a:gd name="connsiteY235" fmla="*/ 480423 h 534908"/>
                <a:gd name="connsiteX236" fmla="*/ 1774026 w 1919910"/>
                <a:gd name="connsiteY236" fmla="*/ 507512 h 534908"/>
                <a:gd name="connsiteX237" fmla="*/ 1741548 w 1919910"/>
                <a:gd name="connsiteY237" fmla="*/ 534777 h 534908"/>
                <a:gd name="connsiteX238" fmla="*/ 1919910 w 1919910"/>
                <a:gd name="connsiteY238" fmla="*/ 61967 h 534908"/>
                <a:gd name="connsiteX239" fmla="*/ 1857107 w 1919910"/>
                <a:gd name="connsiteY239" fmla="*/ 61967 h 534908"/>
                <a:gd name="connsiteX240" fmla="*/ 1857107 w 1919910"/>
                <a:gd name="connsiteY240" fmla="*/ 0 h 534908"/>
                <a:gd name="connsiteX241" fmla="*/ 1846430 w 1919910"/>
                <a:gd name="connsiteY241" fmla="*/ 0 h 534908"/>
                <a:gd name="connsiteX242" fmla="*/ 1846430 w 1919910"/>
                <a:gd name="connsiteY242" fmla="*/ 61967 h 534908"/>
                <a:gd name="connsiteX243" fmla="*/ 1783716 w 1919910"/>
                <a:gd name="connsiteY243" fmla="*/ 61967 h 534908"/>
                <a:gd name="connsiteX244" fmla="*/ 1783716 w 1919910"/>
                <a:gd name="connsiteY244" fmla="*/ 72413 h 534908"/>
                <a:gd name="connsiteX245" fmla="*/ 1846430 w 1919910"/>
                <a:gd name="connsiteY245" fmla="*/ 72413 h 534908"/>
                <a:gd name="connsiteX246" fmla="*/ 1846430 w 1919910"/>
                <a:gd name="connsiteY246" fmla="*/ 134380 h 534908"/>
                <a:gd name="connsiteX247" fmla="*/ 1857107 w 1919910"/>
                <a:gd name="connsiteY247" fmla="*/ 134380 h 534908"/>
                <a:gd name="connsiteX248" fmla="*/ 1857107 w 1919910"/>
                <a:gd name="connsiteY248" fmla="*/ 72413 h 534908"/>
                <a:gd name="connsiteX249" fmla="*/ 1919910 w 1919910"/>
                <a:gd name="connsiteY249" fmla="*/ 72413 h 5349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</a:cxnLst>
              <a:rect l="l" t="t" r="r" b="b"/>
              <a:pathLst>
                <a:path w="1919910" h="534908">
                  <a:moveTo>
                    <a:pt x="154677" y="380125"/>
                  </a:moveTo>
                  <a:lnTo>
                    <a:pt x="154677" y="532652"/>
                  </a:lnTo>
                  <a:lnTo>
                    <a:pt x="403649" y="532652"/>
                  </a:lnTo>
                  <a:lnTo>
                    <a:pt x="403649" y="134380"/>
                  </a:lnTo>
                  <a:lnTo>
                    <a:pt x="0" y="134380"/>
                  </a:lnTo>
                  <a:lnTo>
                    <a:pt x="0" y="380125"/>
                  </a:lnTo>
                  <a:close/>
                  <a:moveTo>
                    <a:pt x="564426" y="332233"/>
                  </a:moveTo>
                  <a:lnTo>
                    <a:pt x="536344" y="332233"/>
                  </a:lnTo>
                  <a:lnTo>
                    <a:pt x="536344" y="135177"/>
                  </a:lnTo>
                  <a:lnTo>
                    <a:pt x="564426" y="135177"/>
                  </a:lnTo>
                  <a:close/>
                  <a:moveTo>
                    <a:pt x="834393" y="332233"/>
                  </a:moveTo>
                  <a:lnTo>
                    <a:pt x="806938" y="332233"/>
                  </a:lnTo>
                  <a:lnTo>
                    <a:pt x="691738" y="175190"/>
                  </a:lnTo>
                  <a:cubicBezTo>
                    <a:pt x="691738" y="175190"/>
                    <a:pt x="692366" y="201748"/>
                    <a:pt x="692366" y="227420"/>
                  </a:cubicBezTo>
                  <a:lnTo>
                    <a:pt x="692366" y="332233"/>
                  </a:lnTo>
                  <a:lnTo>
                    <a:pt x="664553" y="332233"/>
                  </a:lnTo>
                  <a:lnTo>
                    <a:pt x="664553" y="135177"/>
                  </a:lnTo>
                  <a:lnTo>
                    <a:pt x="694071" y="135177"/>
                  </a:lnTo>
                  <a:lnTo>
                    <a:pt x="807477" y="290007"/>
                  </a:lnTo>
                  <a:lnTo>
                    <a:pt x="807477" y="135177"/>
                  </a:lnTo>
                  <a:lnTo>
                    <a:pt x="834393" y="135177"/>
                  </a:lnTo>
                  <a:lnTo>
                    <a:pt x="834393" y="332233"/>
                  </a:lnTo>
                  <a:close/>
                  <a:moveTo>
                    <a:pt x="1069817" y="306561"/>
                  </a:moveTo>
                  <a:cubicBezTo>
                    <a:pt x="1048975" y="323933"/>
                    <a:pt x="1022355" y="333077"/>
                    <a:pt x="995080" y="332233"/>
                  </a:cubicBezTo>
                  <a:lnTo>
                    <a:pt x="934879" y="332233"/>
                  </a:lnTo>
                  <a:lnTo>
                    <a:pt x="934879" y="135177"/>
                  </a:lnTo>
                  <a:lnTo>
                    <a:pt x="995080" y="135177"/>
                  </a:lnTo>
                  <a:cubicBezTo>
                    <a:pt x="1022373" y="134315"/>
                    <a:pt x="1049011" y="143497"/>
                    <a:pt x="1069817" y="160938"/>
                  </a:cubicBezTo>
                  <a:cubicBezTo>
                    <a:pt x="1090318" y="179631"/>
                    <a:pt x="1101613" y="206172"/>
                    <a:pt x="1100770" y="233705"/>
                  </a:cubicBezTo>
                  <a:cubicBezTo>
                    <a:pt x="1101613" y="261264"/>
                    <a:pt x="1090327" y="287834"/>
                    <a:pt x="1069817" y="306561"/>
                  </a:cubicBezTo>
                  <a:close/>
                  <a:moveTo>
                    <a:pt x="1048374" y="177049"/>
                  </a:moveTo>
                  <a:cubicBezTo>
                    <a:pt x="1033534" y="164681"/>
                    <a:pt x="1014478" y="158350"/>
                    <a:pt x="995080" y="159344"/>
                  </a:cubicBezTo>
                  <a:lnTo>
                    <a:pt x="962961" y="159344"/>
                  </a:lnTo>
                  <a:lnTo>
                    <a:pt x="962961" y="308243"/>
                  </a:lnTo>
                  <a:lnTo>
                    <a:pt x="995080" y="308243"/>
                  </a:lnTo>
                  <a:cubicBezTo>
                    <a:pt x="1014550" y="309090"/>
                    <a:pt x="1033615" y="302566"/>
                    <a:pt x="1048374" y="290007"/>
                  </a:cubicBezTo>
                  <a:cubicBezTo>
                    <a:pt x="1064057" y="275442"/>
                    <a:pt x="1072679" y="254950"/>
                    <a:pt x="1072060" y="233705"/>
                  </a:cubicBezTo>
                  <a:cubicBezTo>
                    <a:pt x="1072706" y="212353"/>
                    <a:pt x="1064084" y="191743"/>
                    <a:pt x="1048374" y="177049"/>
                  </a:cubicBezTo>
                  <a:close/>
                  <a:moveTo>
                    <a:pt x="1217675" y="332233"/>
                  </a:moveTo>
                  <a:lnTo>
                    <a:pt x="1189593" y="332233"/>
                  </a:lnTo>
                  <a:lnTo>
                    <a:pt x="1189593" y="135177"/>
                  </a:lnTo>
                  <a:lnTo>
                    <a:pt x="1217675" y="135177"/>
                  </a:lnTo>
                  <a:close/>
                  <a:moveTo>
                    <a:pt x="1493204" y="303728"/>
                  </a:moveTo>
                  <a:cubicBezTo>
                    <a:pt x="1489525" y="307446"/>
                    <a:pt x="1465211" y="335685"/>
                    <a:pt x="1408419" y="335685"/>
                  </a:cubicBezTo>
                  <a:cubicBezTo>
                    <a:pt x="1351626" y="335685"/>
                    <a:pt x="1306587" y="295141"/>
                    <a:pt x="1306587" y="233705"/>
                  </a:cubicBezTo>
                  <a:cubicBezTo>
                    <a:pt x="1304577" y="179962"/>
                    <a:pt x="1347095" y="134783"/>
                    <a:pt x="1401564" y="132796"/>
                  </a:cubicBezTo>
                  <a:cubicBezTo>
                    <a:pt x="1403906" y="132711"/>
                    <a:pt x="1406256" y="132707"/>
                    <a:pt x="1408598" y="132787"/>
                  </a:cubicBezTo>
                  <a:cubicBezTo>
                    <a:pt x="1439417" y="131356"/>
                    <a:pt x="1469195" y="143990"/>
                    <a:pt x="1489346" y="167046"/>
                  </a:cubicBezTo>
                  <a:lnTo>
                    <a:pt x="1470236" y="184751"/>
                  </a:lnTo>
                  <a:cubicBezTo>
                    <a:pt x="1455351" y="166227"/>
                    <a:pt x="1432553" y="155619"/>
                    <a:pt x="1408598" y="156069"/>
                  </a:cubicBezTo>
                  <a:cubicBezTo>
                    <a:pt x="1367507" y="156069"/>
                    <a:pt x="1335925" y="185193"/>
                    <a:pt x="1335925" y="233705"/>
                  </a:cubicBezTo>
                  <a:cubicBezTo>
                    <a:pt x="1335925" y="282216"/>
                    <a:pt x="1368673" y="311430"/>
                    <a:pt x="1410303" y="311430"/>
                  </a:cubicBezTo>
                  <a:cubicBezTo>
                    <a:pt x="1451933" y="311430"/>
                    <a:pt x="1466467" y="293725"/>
                    <a:pt x="1466467" y="293725"/>
                  </a:cubicBezTo>
                  <a:lnTo>
                    <a:pt x="1466467" y="249728"/>
                  </a:lnTo>
                  <a:lnTo>
                    <a:pt x="1412636" y="249728"/>
                  </a:lnTo>
                  <a:lnTo>
                    <a:pt x="1412636" y="227154"/>
                  </a:lnTo>
                  <a:lnTo>
                    <a:pt x="1493383" y="227154"/>
                  </a:lnTo>
                  <a:lnTo>
                    <a:pt x="1493204" y="303728"/>
                  </a:lnTo>
                  <a:close/>
                  <a:moveTo>
                    <a:pt x="1681974" y="335685"/>
                  </a:moveTo>
                  <a:cubicBezTo>
                    <a:pt x="1625809" y="335685"/>
                    <a:pt x="1578976" y="297089"/>
                    <a:pt x="1578976" y="234059"/>
                  </a:cubicBezTo>
                  <a:cubicBezTo>
                    <a:pt x="1578976" y="171030"/>
                    <a:pt x="1625809" y="132787"/>
                    <a:pt x="1681974" y="132787"/>
                  </a:cubicBezTo>
                  <a:cubicBezTo>
                    <a:pt x="1738138" y="132787"/>
                    <a:pt x="1785421" y="170941"/>
                    <a:pt x="1785421" y="234059"/>
                  </a:cubicBezTo>
                  <a:cubicBezTo>
                    <a:pt x="1785421" y="297177"/>
                    <a:pt x="1738138" y="335685"/>
                    <a:pt x="1681974" y="335685"/>
                  </a:cubicBezTo>
                  <a:close/>
                  <a:moveTo>
                    <a:pt x="1681974" y="156334"/>
                  </a:moveTo>
                  <a:cubicBezTo>
                    <a:pt x="1641151" y="156334"/>
                    <a:pt x="1607596" y="185193"/>
                    <a:pt x="1607596" y="233439"/>
                  </a:cubicBezTo>
                  <a:cubicBezTo>
                    <a:pt x="1607596" y="281685"/>
                    <a:pt x="1641510" y="310544"/>
                    <a:pt x="1681974" y="310544"/>
                  </a:cubicBezTo>
                  <a:cubicBezTo>
                    <a:pt x="1722437" y="310544"/>
                    <a:pt x="1756351" y="281420"/>
                    <a:pt x="1756351" y="233439"/>
                  </a:cubicBezTo>
                  <a:cubicBezTo>
                    <a:pt x="1756351" y="185459"/>
                    <a:pt x="1722617" y="156334"/>
                    <a:pt x="1681974" y="156334"/>
                  </a:cubicBezTo>
                  <a:close/>
                  <a:moveTo>
                    <a:pt x="642482" y="532741"/>
                  </a:moveTo>
                  <a:lnTo>
                    <a:pt x="631716" y="532741"/>
                  </a:lnTo>
                  <a:lnTo>
                    <a:pt x="631716" y="464931"/>
                  </a:lnTo>
                  <a:lnTo>
                    <a:pt x="546662" y="464931"/>
                  </a:lnTo>
                  <a:lnTo>
                    <a:pt x="546662" y="532741"/>
                  </a:lnTo>
                  <a:lnTo>
                    <a:pt x="535895" y="532741"/>
                  </a:lnTo>
                  <a:lnTo>
                    <a:pt x="535895" y="397121"/>
                  </a:lnTo>
                  <a:lnTo>
                    <a:pt x="546662" y="397121"/>
                  </a:lnTo>
                  <a:lnTo>
                    <a:pt x="546662" y="455370"/>
                  </a:lnTo>
                  <a:lnTo>
                    <a:pt x="631716" y="455370"/>
                  </a:lnTo>
                  <a:lnTo>
                    <a:pt x="631716" y="397121"/>
                  </a:lnTo>
                  <a:lnTo>
                    <a:pt x="642482" y="397121"/>
                  </a:lnTo>
                  <a:close/>
                  <a:moveTo>
                    <a:pt x="775178" y="489541"/>
                  </a:moveTo>
                  <a:lnTo>
                    <a:pt x="699813" y="489541"/>
                  </a:lnTo>
                  <a:cubicBezTo>
                    <a:pt x="700800" y="511141"/>
                    <a:pt x="713092" y="525482"/>
                    <a:pt x="734086" y="525482"/>
                  </a:cubicBezTo>
                  <a:cubicBezTo>
                    <a:pt x="746135" y="525756"/>
                    <a:pt x="757829" y="521445"/>
                    <a:pt x="766744" y="513443"/>
                  </a:cubicBezTo>
                  <a:lnTo>
                    <a:pt x="771768" y="520702"/>
                  </a:lnTo>
                  <a:cubicBezTo>
                    <a:pt x="761503" y="530480"/>
                    <a:pt x="747513" y="535499"/>
                    <a:pt x="733279" y="534512"/>
                  </a:cubicBezTo>
                  <a:cubicBezTo>
                    <a:pt x="706363" y="534512"/>
                    <a:pt x="689136" y="514859"/>
                    <a:pt x="689136" y="486885"/>
                  </a:cubicBezTo>
                  <a:cubicBezTo>
                    <a:pt x="687501" y="462493"/>
                    <a:pt x="706216" y="441412"/>
                    <a:pt x="730938" y="439798"/>
                  </a:cubicBezTo>
                  <a:cubicBezTo>
                    <a:pt x="731956" y="439732"/>
                    <a:pt x="732976" y="439700"/>
                    <a:pt x="733996" y="439702"/>
                  </a:cubicBezTo>
                  <a:cubicBezTo>
                    <a:pt x="756737" y="439331"/>
                    <a:pt x="775476" y="457220"/>
                    <a:pt x="775852" y="479658"/>
                  </a:cubicBezTo>
                  <a:cubicBezTo>
                    <a:pt x="775868" y="480562"/>
                    <a:pt x="775851" y="481467"/>
                    <a:pt x="775806" y="482371"/>
                  </a:cubicBezTo>
                  <a:cubicBezTo>
                    <a:pt x="775737" y="484770"/>
                    <a:pt x="775528" y="487165"/>
                    <a:pt x="775178" y="489541"/>
                  </a:cubicBezTo>
                  <a:close/>
                  <a:moveTo>
                    <a:pt x="765219" y="480689"/>
                  </a:moveTo>
                  <a:cubicBezTo>
                    <a:pt x="765318" y="463185"/>
                    <a:pt x="751019" y="448918"/>
                    <a:pt x="733279" y="448820"/>
                  </a:cubicBezTo>
                  <a:cubicBezTo>
                    <a:pt x="733279" y="448820"/>
                    <a:pt x="733279" y="448820"/>
                    <a:pt x="733279" y="448820"/>
                  </a:cubicBezTo>
                  <a:cubicBezTo>
                    <a:pt x="715371" y="448865"/>
                    <a:pt x="700783" y="463023"/>
                    <a:pt x="700441" y="480689"/>
                  </a:cubicBezTo>
                  <a:lnTo>
                    <a:pt x="765219" y="480689"/>
                  </a:lnTo>
                  <a:close/>
                  <a:moveTo>
                    <a:pt x="883110" y="532741"/>
                  </a:moveTo>
                  <a:lnTo>
                    <a:pt x="872523" y="532741"/>
                  </a:lnTo>
                  <a:lnTo>
                    <a:pt x="872523" y="519993"/>
                  </a:lnTo>
                  <a:cubicBezTo>
                    <a:pt x="864953" y="529371"/>
                    <a:pt x="853452" y="534817"/>
                    <a:pt x="841301" y="534777"/>
                  </a:cubicBezTo>
                  <a:cubicBezTo>
                    <a:pt x="825544" y="536003"/>
                    <a:pt x="811762" y="524393"/>
                    <a:pt x="810519" y="508845"/>
                  </a:cubicBezTo>
                  <a:cubicBezTo>
                    <a:pt x="810477" y="508313"/>
                    <a:pt x="810449" y="507780"/>
                    <a:pt x="810437" y="507246"/>
                  </a:cubicBezTo>
                  <a:cubicBezTo>
                    <a:pt x="810437" y="491489"/>
                    <a:pt x="822370" y="480689"/>
                    <a:pt x="847222" y="479715"/>
                  </a:cubicBezTo>
                  <a:lnTo>
                    <a:pt x="872523" y="478741"/>
                  </a:lnTo>
                  <a:lnTo>
                    <a:pt x="872523" y="473784"/>
                  </a:lnTo>
                  <a:cubicBezTo>
                    <a:pt x="873418" y="460857"/>
                    <a:pt x="863524" y="449663"/>
                    <a:pt x="850423" y="448781"/>
                  </a:cubicBezTo>
                  <a:cubicBezTo>
                    <a:pt x="849177" y="448697"/>
                    <a:pt x="847928" y="448710"/>
                    <a:pt x="846684" y="448820"/>
                  </a:cubicBezTo>
                  <a:cubicBezTo>
                    <a:pt x="837132" y="448844"/>
                    <a:pt x="827788" y="451579"/>
                    <a:pt x="819768" y="456698"/>
                  </a:cubicBezTo>
                  <a:lnTo>
                    <a:pt x="815731" y="449262"/>
                  </a:lnTo>
                  <a:cubicBezTo>
                    <a:pt x="824927" y="443413"/>
                    <a:pt x="835653" y="440336"/>
                    <a:pt x="846594" y="440410"/>
                  </a:cubicBezTo>
                  <a:cubicBezTo>
                    <a:pt x="856963" y="439684"/>
                    <a:pt x="867143" y="443430"/>
                    <a:pt x="874497" y="450679"/>
                  </a:cubicBezTo>
                  <a:cubicBezTo>
                    <a:pt x="881372" y="458538"/>
                    <a:pt x="884623" y="468864"/>
                    <a:pt x="883469" y="479184"/>
                  </a:cubicBezTo>
                  <a:lnTo>
                    <a:pt x="883110" y="532741"/>
                  </a:lnTo>
                  <a:close/>
                  <a:moveTo>
                    <a:pt x="872523" y="486885"/>
                  </a:moveTo>
                  <a:lnTo>
                    <a:pt x="846236" y="488390"/>
                  </a:lnTo>
                  <a:cubicBezTo>
                    <a:pt x="826946" y="489452"/>
                    <a:pt x="820755" y="497243"/>
                    <a:pt x="820755" y="507512"/>
                  </a:cubicBezTo>
                  <a:cubicBezTo>
                    <a:pt x="820755" y="517780"/>
                    <a:pt x="828292" y="526190"/>
                    <a:pt x="843275" y="526190"/>
                  </a:cubicBezTo>
                  <a:cubicBezTo>
                    <a:pt x="855270" y="525873"/>
                    <a:pt x="866284" y="519573"/>
                    <a:pt x="872523" y="509459"/>
                  </a:cubicBezTo>
                  <a:lnTo>
                    <a:pt x="872523" y="486885"/>
                  </a:lnTo>
                  <a:close/>
                  <a:moveTo>
                    <a:pt x="971125" y="439967"/>
                  </a:moveTo>
                  <a:cubicBezTo>
                    <a:pt x="985238" y="439667"/>
                    <a:pt x="998454" y="446777"/>
                    <a:pt x="1005847" y="458646"/>
                  </a:cubicBezTo>
                  <a:lnTo>
                    <a:pt x="1005847" y="396679"/>
                  </a:lnTo>
                  <a:lnTo>
                    <a:pt x="1016344" y="396679"/>
                  </a:lnTo>
                  <a:lnTo>
                    <a:pt x="1016344" y="532741"/>
                  </a:lnTo>
                  <a:lnTo>
                    <a:pt x="1005847" y="532741"/>
                  </a:lnTo>
                  <a:lnTo>
                    <a:pt x="1005847" y="515833"/>
                  </a:lnTo>
                  <a:cubicBezTo>
                    <a:pt x="998840" y="527901"/>
                    <a:pt x="985669" y="535182"/>
                    <a:pt x="971574" y="534777"/>
                  </a:cubicBezTo>
                  <a:cubicBezTo>
                    <a:pt x="946802" y="535398"/>
                    <a:pt x="926221" y="516090"/>
                    <a:pt x="925593" y="491653"/>
                  </a:cubicBezTo>
                  <a:cubicBezTo>
                    <a:pt x="925548" y="490062"/>
                    <a:pt x="925593" y="488471"/>
                    <a:pt x="925727" y="486885"/>
                  </a:cubicBezTo>
                  <a:cubicBezTo>
                    <a:pt x="925727" y="460328"/>
                    <a:pt x="943671" y="439967"/>
                    <a:pt x="971125" y="439967"/>
                  </a:cubicBezTo>
                  <a:close/>
                  <a:moveTo>
                    <a:pt x="971574" y="525482"/>
                  </a:moveTo>
                  <a:cubicBezTo>
                    <a:pt x="994004" y="525482"/>
                    <a:pt x="1006385" y="507777"/>
                    <a:pt x="1006385" y="487151"/>
                  </a:cubicBezTo>
                  <a:cubicBezTo>
                    <a:pt x="1006385" y="466525"/>
                    <a:pt x="994004" y="448820"/>
                    <a:pt x="971574" y="448820"/>
                  </a:cubicBezTo>
                  <a:cubicBezTo>
                    <a:pt x="949144" y="448820"/>
                    <a:pt x="936673" y="465993"/>
                    <a:pt x="936673" y="486885"/>
                  </a:cubicBezTo>
                  <a:cubicBezTo>
                    <a:pt x="936673" y="507777"/>
                    <a:pt x="949234" y="525482"/>
                    <a:pt x="971574" y="525482"/>
                  </a:cubicBezTo>
                  <a:close/>
                  <a:moveTo>
                    <a:pt x="1142849" y="532741"/>
                  </a:moveTo>
                  <a:lnTo>
                    <a:pt x="1132262" y="532741"/>
                  </a:lnTo>
                  <a:lnTo>
                    <a:pt x="1132262" y="478741"/>
                  </a:lnTo>
                  <a:cubicBezTo>
                    <a:pt x="1132262" y="463957"/>
                    <a:pt x="1129660" y="448820"/>
                    <a:pt x="1109742" y="448820"/>
                  </a:cubicBezTo>
                  <a:cubicBezTo>
                    <a:pt x="1089824" y="448820"/>
                    <a:pt x="1080314" y="465993"/>
                    <a:pt x="1080314" y="487593"/>
                  </a:cubicBezTo>
                  <a:lnTo>
                    <a:pt x="1080314" y="532741"/>
                  </a:lnTo>
                  <a:lnTo>
                    <a:pt x="1069907" y="532741"/>
                  </a:lnTo>
                  <a:lnTo>
                    <a:pt x="1069907" y="397121"/>
                  </a:lnTo>
                  <a:lnTo>
                    <a:pt x="1080314" y="397121"/>
                  </a:lnTo>
                  <a:lnTo>
                    <a:pt x="1080314" y="458469"/>
                  </a:lnTo>
                  <a:cubicBezTo>
                    <a:pt x="1085679" y="447007"/>
                    <a:pt x="1097397" y="439750"/>
                    <a:pt x="1110191" y="439967"/>
                  </a:cubicBezTo>
                  <a:cubicBezTo>
                    <a:pt x="1137107" y="439967"/>
                    <a:pt x="1142849" y="456698"/>
                    <a:pt x="1142849" y="478298"/>
                  </a:cubicBezTo>
                  <a:lnTo>
                    <a:pt x="1142849" y="532741"/>
                  </a:lnTo>
                  <a:close/>
                  <a:moveTo>
                    <a:pt x="1265495" y="532741"/>
                  </a:moveTo>
                  <a:lnTo>
                    <a:pt x="1255178" y="532741"/>
                  </a:lnTo>
                  <a:lnTo>
                    <a:pt x="1255178" y="518046"/>
                  </a:lnTo>
                  <a:cubicBezTo>
                    <a:pt x="1249202" y="528728"/>
                    <a:pt x="1237655" y="535195"/>
                    <a:pt x="1225301" y="534777"/>
                  </a:cubicBezTo>
                  <a:cubicBezTo>
                    <a:pt x="1215773" y="535687"/>
                    <a:pt x="1206406" y="531833"/>
                    <a:pt x="1200359" y="524508"/>
                  </a:cubicBezTo>
                  <a:cubicBezTo>
                    <a:pt x="1194967" y="515900"/>
                    <a:pt x="1192490" y="505826"/>
                    <a:pt x="1193271" y="495738"/>
                  </a:cubicBezTo>
                  <a:lnTo>
                    <a:pt x="1193271" y="441561"/>
                  </a:lnTo>
                  <a:lnTo>
                    <a:pt x="1203589" y="441561"/>
                  </a:lnTo>
                  <a:lnTo>
                    <a:pt x="1203589" y="497420"/>
                  </a:lnTo>
                  <a:cubicBezTo>
                    <a:pt x="1203589" y="511141"/>
                    <a:pt x="1206191" y="525925"/>
                    <a:pt x="1226467" y="525925"/>
                  </a:cubicBezTo>
                  <a:cubicBezTo>
                    <a:pt x="1246744" y="525925"/>
                    <a:pt x="1254998" y="508220"/>
                    <a:pt x="1254998" y="490515"/>
                  </a:cubicBezTo>
                  <a:lnTo>
                    <a:pt x="1254998" y="441561"/>
                  </a:lnTo>
                  <a:lnTo>
                    <a:pt x="1265316" y="441561"/>
                  </a:lnTo>
                  <a:lnTo>
                    <a:pt x="1265495" y="532741"/>
                  </a:lnTo>
                  <a:close/>
                  <a:moveTo>
                    <a:pt x="1390026" y="532741"/>
                  </a:moveTo>
                  <a:lnTo>
                    <a:pt x="1379439" y="532741"/>
                  </a:lnTo>
                  <a:lnTo>
                    <a:pt x="1379439" y="478741"/>
                  </a:lnTo>
                  <a:cubicBezTo>
                    <a:pt x="1379439" y="463957"/>
                    <a:pt x="1376838" y="448820"/>
                    <a:pt x="1356920" y="448820"/>
                  </a:cubicBezTo>
                  <a:cubicBezTo>
                    <a:pt x="1337002" y="448820"/>
                    <a:pt x="1327851" y="465993"/>
                    <a:pt x="1327851" y="487593"/>
                  </a:cubicBezTo>
                  <a:lnTo>
                    <a:pt x="1327851" y="532741"/>
                  </a:lnTo>
                  <a:lnTo>
                    <a:pt x="1317084" y="532741"/>
                  </a:lnTo>
                  <a:lnTo>
                    <a:pt x="1317084" y="441561"/>
                  </a:lnTo>
                  <a:lnTo>
                    <a:pt x="1327851" y="441561"/>
                  </a:lnTo>
                  <a:lnTo>
                    <a:pt x="1327851" y="458469"/>
                  </a:lnTo>
                  <a:cubicBezTo>
                    <a:pt x="1333216" y="447007"/>
                    <a:pt x="1344933" y="439750"/>
                    <a:pt x="1357727" y="439967"/>
                  </a:cubicBezTo>
                  <a:cubicBezTo>
                    <a:pt x="1384643" y="439967"/>
                    <a:pt x="1390385" y="456698"/>
                    <a:pt x="1390385" y="478298"/>
                  </a:cubicBezTo>
                  <a:lnTo>
                    <a:pt x="1390026" y="532741"/>
                  </a:lnTo>
                  <a:close/>
                  <a:moveTo>
                    <a:pt x="1478400" y="531767"/>
                  </a:moveTo>
                  <a:cubicBezTo>
                    <a:pt x="1474102" y="533929"/>
                    <a:pt x="1469311" y="534965"/>
                    <a:pt x="1464493" y="534777"/>
                  </a:cubicBezTo>
                  <a:cubicBezTo>
                    <a:pt x="1457172" y="535342"/>
                    <a:pt x="1450246" y="531449"/>
                    <a:pt x="1446998" y="524951"/>
                  </a:cubicBezTo>
                  <a:cubicBezTo>
                    <a:pt x="1443652" y="516173"/>
                    <a:pt x="1442485" y="506733"/>
                    <a:pt x="1443589" y="497420"/>
                  </a:cubicBezTo>
                  <a:lnTo>
                    <a:pt x="1443589" y="451475"/>
                  </a:lnTo>
                  <a:lnTo>
                    <a:pt x="1429593" y="451475"/>
                  </a:lnTo>
                  <a:lnTo>
                    <a:pt x="1429593" y="442623"/>
                  </a:lnTo>
                  <a:lnTo>
                    <a:pt x="1443589" y="442623"/>
                  </a:lnTo>
                  <a:lnTo>
                    <a:pt x="1443589" y="412879"/>
                  </a:lnTo>
                  <a:lnTo>
                    <a:pt x="1454176" y="412879"/>
                  </a:lnTo>
                  <a:lnTo>
                    <a:pt x="1454176" y="442003"/>
                  </a:lnTo>
                  <a:lnTo>
                    <a:pt x="1477413" y="442003"/>
                  </a:lnTo>
                  <a:lnTo>
                    <a:pt x="1477413" y="450856"/>
                  </a:lnTo>
                  <a:lnTo>
                    <a:pt x="1453907" y="450856"/>
                  </a:lnTo>
                  <a:lnTo>
                    <a:pt x="1453907" y="503174"/>
                  </a:lnTo>
                  <a:cubicBezTo>
                    <a:pt x="1453907" y="513177"/>
                    <a:pt x="1455163" y="525128"/>
                    <a:pt x="1467454" y="525128"/>
                  </a:cubicBezTo>
                  <a:cubicBezTo>
                    <a:pt x="1470944" y="525170"/>
                    <a:pt x="1474390" y="524282"/>
                    <a:pt x="1477413" y="522561"/>
                  </a:cubicBezTo>
                  <a:lnTo>
                    <a:pt x="1478400" y="531767"/>
                  </a:lnTo>
                  <a:close/>
                  <a:moveTo>
                    <a:pt x="1595125" y="489541"/>
                  </a:moveTo>
                  <a:lnTo>
                    <a:pt x="1520030" y="489541"/>
                  </a:lnTo>
                  <a:cubicBezTo>
                    <a:pt x="1521017" y="511141"/>
                    <a:pt x="1533398" y="525482"/>
                    <a:pt x="1554303" y="525482"/>
                  </a:cubicBezTo>
                  <a:cubicBezTo>
                    <a:pt x="1566280" y="525675"/>
                    <a:pt x="1577890" y="521372"/>
                    <a:pt x="1586781" y="513443"/>
                  </a:cubicBezTo>
                  <a:lnTo>
                    <a:pt x="1591806" y="520702"/>
                  </a:lnTo>
                  <a:cubicBezTo>
                    <a:pt x="1581542" y="530480"/>
                    <a:pt x="1567546" y="535499"/>
                    <a:pt x="1553316" y="534512"/>
                  </a:cubicBezTo>
                  <a:cubicBezTo>
                    <a:pt x="1526400" y="534512"/>
                    <a:pt x="1509084" y="514859"/>
                    <a:pt x="1509084" y="486885"/>
                  </a:cubicBezTo>
                  <a:cubicBezTo>
                    <a:pt x="1507694" y="462234"/>
                    <a:pt x="1526822" y="441138"/>
                    <a:pt x="1551809" y="439769"/>
                  </a:cubicBezTo>
                  <a:cubicBezTo>
                    <a:pt x="1552517" y="439730"/>
                    <a:pt x="1553235" y="439708"/>
                    <a:pt x="1553944" y="439702"/>
                  </a:cubicBezTo>
                  <a:cubicBezTo>
                    <a:pt x="1576688" y="439331"/>
                    <a:pt x="1595421" y="457220"/>
                    <a:pt x="1595798" y="479658"/>
                  </a:cubicBezTo>
                  <a:cubicBezTo>
                    <a:pt x="1595816" y="480562"/>
                    <a:pt x="1595798" y="481467"/>
                    <a:pt x="1595753" y="482371"/>
                  </a:cubicBezTo>
                  <a:cubicBezTo>
                    <a:pt x="1595708" y="484772"/>
                    <a:pt x="1595502" y="487168"/>
                    <a:pt x="1595125" y="489541"/>
                  </a:cubicBezTo>
                  <a:close/>
                  <a:moveTo>
                    <a:pt x="1585166" y="480689"/>
                  </a:moveTo>
                  <a:cubicBezTo>
                    <a:pt x="1585265" y="463220"/>
                    <a:pt x="1571018" y="448966"/>
                    <a:pt x="1553316" y="448820"/>
                  </a:cubicBezTo>
                  <a:cubicBezTo>
                    <a:pt x="1535390" y="448817"/>
                    <a:pt x="1520775" y="463002"/>
                    <a:pt x="1520479" y="480689"/>
                  </a:cubicBezTo>
                  <a:lnTo>
                    <a:pt x="1585166" y="480689"/>
                  </a:lnTo>
                  <a:close/>
                  <a:moveTo>
                    <a:pt x="1682243" y="451475"/>
                  </a:moveTo>
                  <a:cubicBezTo>
                    <a:pt x="1679031" y="450318"/>
                    <a:pt x="1675613" y="449778"/>
                    <a:pt x="1672194" y="449882"/>
                  </a:cubicBezTo>
                  <a:cubicBezTo>
                    <a:pt x="1665869" y="450034"/>
                    <a:pt x="1659984" y="453118"/>
                    <a:pt x="1656314" y="458203"/>
                  </a:cubicBezTo>
                  <a:cubicBezTo>
                    <a:pt x="1651433" y="465797"/>
                    <a:pt x="1649146" y="474729"/>
                    <a:pt x="1649765" y="483698"/>
                  </a:cubicBezTo>
                  <a:lnTo>
                    <a:pt x="1649765" y="532830"/>
                  </a:lnTo>
                  <a:lnTo>
                    <a:pt x="1639357" y="532830"/>
                  </a:lnTo>
                  <a:lnTo>
                    <a:pt x="1639357" y="441561"/>
                  </a:lnTo>
                  <a:lnTo>
                    <a:pt x="1649765" y="441561"/>
                  </a:lnTo>
                  <a:lnTo>
                    <a:pt x="1649765" y="458646"/>
                  </a:lnTo>
                  <a:cubicBezTo>
                    <a:pt x="1652295" y="447812"/>
                    <a:pt x="1662002" y="440093"/>
                    <a:pt x="1673271" y="439967"/>
                  </a:cubicBezTo>
                  <a:cubicBezTo>
                    <a:pt x="1676645" y="439932"/>
                    <a:pt x="1680000" y="440410"/>
                    <a:pt x="1683230" y="441384"/>
                  </a:cubicBezTo>
                  <a:lnTo>
                    <a:pt x="1682243" y="451475"/>
                  </a:lnTo>
                  <a:close/>
                  <a:moveTo>
                    <a:pt x="1741548" y="534777"/>
                  </a:moveTo>
                  <a:cubicBezTo>
                    <a:pt x="1727901" y="535380"/>
                    <a:pt x="1715000" y="528593"/>
                    <a:pt x="1707903" y="517072"/>
                  </a:cubicBezTo>
                  <a:lnTo>
                    <a:pt x="1715260" y="511141"/>
                  </a:lnTo>
                  <a:cubicBezTo>
                    <a:pt x="1721145" y="520163"/>
                    <a:pt x="1731302" y="525577"/>
                    <a:pt x="1742176" y="525482"/>
                  </a:cubicBezTo>
                  <a:cubicBezTo>
                    <a:pt x="1753660" y="525482"/>
                    <a:pt x="1763888" y="519993"/>
                    <a:pt x="1763888" y="507777"/>
                  </a:cubicBezTo>
                  <a:cubicBezTo>
                    <a:pt x="1763888" y="495561"/>
                    <a:pt x="1747290" y="491843"/>
                    <a:pt x="1739305" y="489098"/>
                  </a:cubicBezTo>
                  <a:cubicBezTo>
                    <a:pt x="1731320" y="486354"/>
                    <a:pt x="1714004" y="480246"/>
                    <a:pt x="1714004" y="463957"/>
                  </a:cubicBezTo>
                  <a:cubicBezTo>
                    <a:pt x="1714542" y="449886"/>
                    <a:pt x="1726538" y="438908"/>
                    <a:pt x="1740794" y="439437"/>
                  </a:cubicBezTo>
                  <a:cubicBezTo>
                    <a:pt x="1741252" y="439454"/>
                    <a:pt x="1741718" y="439483"/>
                    <a:pt x="1742176" y="439525"/>
                  </a:cubicBezTo>
                  <a:cubicBezTo>
                    <a:pt x="1753364" y="439094"/>
                    <a:pt x="1764112" y="443842"/>
                    <a:pt x="1771245" y="452361"/>
                  </a:cubicBezTo>
                  <a:lnTo>
                    <a:pt x="1764875" y="458646"/>
                  </a:lnTo>
                  <a:cubicBezTo>
                    <a:pt x="1759267" y="451750"/>
                    <a:pt x="1750681" y="447877"/>
                    <a:pt x="1741727" y="448200"/>
                  </a:cubicBezTo>
                  <a:cubicBezTo>
                    <a:pt x="1731409" y="448200"/>
                    <a:pt x="1723783" y="453334"/>
                    <a:pt x="1723783" y="462718"/>
                  </a:cubicBezTo>
                  <a:cubicBezTo>
                    <a:pt x="1723783" y="472102"/>
                    <a:pt x="1733832" y="476351"/>
                    <a:pt x="1745136" y="480423"/>
                  </a:cubicBezTo>
                  <a:cubicBezTo>
                    <a:pt x="1756441" y="484495"/>
                    <a:pt x="1774026" y="490249"/>
                    <a:pt x="1774026" y="507512"/>
                  </a:cubicBezTo>
                  <a:cubicBezTo>
                    <a:pt x="1774026" y="524774"/>
                    <a:pt x="1758505" y="534777"/>
                    <a:pt x="1741548" y="534777"/>
                  </a:cubicBezTo>
                  <a:close/>
                  <a:moveTo>
                    <a:pt x="1919910" y="61967"/>
                  </a:moveTo>
                  <a:lnTo>
                    <a:pt x="1857107" y="61967"/>
                  </a:lnTo>
                  <a:lnTo>
                    <a:pt x="1857107" y="0"/>
                  </a:lnTo>
                  <a:lnTo>
                    <a:pt x="1846430" y="0"/>
                  </a:lnTo>
                  <a:lnTo>
                    <a:pt x="1846430" y="61967"/>
                  </a:lnTo>
                  <a:lnTo>
                    <a:pt x="1783716" y="61967"/>
                  </a:lnTo>
                  <a:lnTo>
                    <a:pt x="1783716" y="72413"/>
                  </a:lnTo>
                  <a:lnTo>
                    <a:pt x="1846430" y="72413"/>
                  </a:lnTo>
                  <a:lnTo>
                    <a:pt x="1846430" y="134380"/>
                  </a:lnTo>
                  <a:lnTo>
                    <a:pt x="1857107" y="134380"/>
                  </a:lnTo>
                  <a:lnTo>
                    <a:pt x="1857107" y="72413"/>
                  </a:lnTo>
                  <a:lnTo>
                    <a:pt x="1919910" y="72413"/>
                  </a:lnTo>
                  <a:close/>
                </a:path>
              </a:pathLst>
            </a:custGeom>
            <a:grpFill/>
            <a:ln w="89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10569317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C3E4D-D59F-4094-B145-5FF533E8EA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3401" y="378000"/>
            <a:ext cx="9620250" cy="849600"/>
          </a:xfrm>
        </p:spPr>
        <p:txBody>
          <a:bodyPr anchor="b">
            <a:noAutofit/>
          </a:bodyPr>
          <a:lstStyle/>
          <a:p>
            <a:r>
              <a:rPr lang="en-US" dirty="0"/>
              <a:t>Insert slide title text</a:t>
            </a:r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A6CB26-5F8F-4705-9295-60E2B217978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33402" y="1249200"/>
            <a:ext cx="9620250" cy="536280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1800" b="0" dirty="0">
                <a:solidFill>
                  <a:schemeClr val="accent6"/>
                </a:solidFill>
                <a:ea typeface="+mj-ea"/>
                <a:cs typeface="MCQ Global" panose="020B0403020203020204" pitchFamily="34" charset="0"/>
              </a:defRPr>
            </a:lvl1pPr>
          </a:lstStyle>
          <a:p>
            <a:pPr lvl="0" defTabSz="914400"/>
            <a:r>
              <a:rPr lang="en-US" dirty="0"/>
              <a:t>Insert subtitle text</a:t>
            </a:r>
          </a:p>
        </p:txBody>
      </p:sp>
      <p:sp>
        <p:nvSpPr>
          <p:cNvPr id="7" name="Text Placeholder 11">
            <a:extLst>
              <a:ext uri="{FF2B5EF4-FFF2-40B4-BE49-F238E27FC236}">
                <a16:creationId xmlns:a16="http://schemas.microsoft.com/office/drawing/2014/main" id="{4968C471-6849-4374-830B-A572A85D4F2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3403" y="6669541"/>
            <a:ext cx="9620248" cy="365803"/>
          </a:xfrm>
        </p:spPr>
        <p:txBody>
          <a:bodyPr anchor="b"/>
          <a:lstStyle>
            <a:lvl1pPr>
              <a:lnSpc>
                <a:spcPct val="90000"/>
              </a:lnSpc>
              <a:defRPr sz="700">
                <a:latin typeface="Gibson Light" pitchFamily="50" charset="0"/>
                <a:cs typeface="Gibson Light" pitchFamily="50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insert disclaimer/source/notes / Gibson Light / 7pt / Max 3 lines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528309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2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26ED08BF-771F-442E-B6FB-360EF3FC0139}"/>
              </a:ext>
            </a:extLst>
          </p:cNvPr>
          <p:cNvSpPr/>
          <p:nvPr userDrawn="1"/>
        </p:nvSpPr>
        <p:spPr>
          <a:xfrm>
            <a:off x="0" y="0"/>
            <a:ext cx="5345906" cy="75596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38C484AA-3EAF-DC4B-A2D6-E9CA1DAFE9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03562" y="615568"/>
            <a:ext cx="192000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997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F871F3B-F586-4714-9E7F-7F74B642B406}"/>
              </a:ext>
            </a:extLst>
          </p:cNvPr>
          <p:cNvSpPr/>
          <p:nvPr userDrawn="1"/>
        </p:nvSpPr>
        <p:spPr>
          <a:xfrm>
            <a:off x="0" y="0"/>
            <a:ext cx="5345906" cy="75596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itle 9">
            <a:extLst>
              <a:ext uri="{FF2B5EF4-FFF2-40B4-BE49-F238E27FC236}">
                <a16:creationId xmlns:a16="http://schemas.microsoft.com/office/drawing/2014/main" id="{65135082-7AA4-4DC1-A579-632CC511A7A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64139" y="2188800"/>
            <a:ext cx="4989511" cy="1162684"/>
          </a:xfrm>
        </p:spPr>
        <p:txBody>
          <a:bodyPr anchor="t" anchorCtr="0">
            <a:noAutofit/>
          </a:bodyPr>
          <a:lstStyle>
            <a:lvl1pPr>
              <a:defRPr sz="10000">
                <a:solidFill>
                  <a:schemeClr val="accent4"/>
                </a:solidFill>
                <a:latin typeface="+mj-lt"/>
                <a:cs typeface="MCQ Global Medium" panose="020B0703020203020204" pitchFamily="34" charset="0"/>
              </a:defRPr>
            </a:lvl1pPr>
          </a:lstStyle>
          <a:p>
            <a:r>
              <a:rPr lang="en-US" dirty="0"/>
              <a:t>#</a:t>
            </a:r>
            <a:endParaRPr lang="en-AU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4442E48F-4C01-45AA-852E-559780D9ADC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164138" y="3779837"/>
            <a:ext cx="4989512" cy="1397000"/>
          </a:xfrm>
        </p:spPr>
        <p:txBody>
          <a:bodyPr>
            <a:noAutofit/>
          </a:bodyPr>
          <a:lstStyle>
            <a:lvl1pPr>
              <a:defRPr lang="en-US" sz="2600" kern="1200" dirty="0" smtClean="0">
                <a:solidFill>
                  <a:schemeClr val="accent1"/>
                </a:solidFill>
                <a:latin typeface="+mj-lt"/>
                <a:ea typeface="+mj-ea"/>
                <a:cs typeface="MCQ Global" panose="020B040302020302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r>
              <a:rPr lang="en-AU" dirty="0"/>
              <a:t>Insert section title text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D4DF3E55-5514-0246-811A-4299B4ED48C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03562" y="615568"/>
            <a:ext cx="1920000" cy="540000"/>
          </a:xfrm>
          <a:prstGeom prst="rect">
            <a:avLst/>
          </a:prstGeom>
        </p:spPr>
      </p:pic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7C62B68-67BC-2544-90AF-3F5CDA60E8A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3500438" cy="7559675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8407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ub 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1C1EE86-CBFC-4D07-8181-24D60B922682}"/>
              </a:ext>
            </a:extLst>
          </p:cNvPr>
          <p:cNvSpPr/>
          <p:nvPr userDrawn="1"/>
        </p:nvSpPr>
        <p:spPr>
          <a:xfrm>
            <a:off x="0" y="0"/>
            <a:ext cx="5345906" cy="75596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itle 9">
            <a:extLst>
              <a:ext uri="{FF2B5EF4-FFF2-40B4-BE49-F238E27FC236}">
                <a16:creationId xmlns:a16="http://schemas.microsoft.com/office/drawing/2014/main" id="{65135082-7AA4-4DC1-A579-632CC511A7A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2800" y="2663998"/>
            <a:ext cx="3798888" cy="1162684"/>
          </a:xfrm>
        </p:spPr>
        <p:txBody>
          <a:bodyPr anchor="t" anchorCtr="0">
            <a:noAutofit/>
          </a:bodyPr>
          <a:lstStyle>
            <a:lvl1pPr>
              <a:defRPr sz="8800">
                <a:solidFill>
                  <a:schemeClr val="tx1"/>
                </a:solidFill>
                <a:latin typeface="MCQ Global Medium" panose="020B0703020203020204" pitchFamily="34" charset="0"/>
                <a:cs typeface="MCQ Global Medium" panose="020B0703020203020204" pitchFamily="34" charset="0"/>
              </a:defRPr>
            </a:lvl1pPr>
          </a:lstStyle>
          <a:p>
            <a:r>
              <a:rPr lang="en-US" dirty="0"/>
              <a:t>#</a:t>
            </a:r>
            <a:endParaRPr lang="en-AU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4442E48F-4C01-45AA-852E-559780D9ADC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2800" y="3779837"/>
            <a:ext cx="4631338" cy="1397000"/>
          </a:xfrm>
        </p:spPr>
        <p:txBody>
          <a:bodyPr>
            <a:noAutofit/>
          </a:bodyPr>
          <a:lstStyle>
            <a:lvl1pPr>
              <a:defRPr lang="en-US" sz="2400" kern="1200" dirty="0" smtClean="0">
                <a:solidFill>
                  <a:schemeClr val="tx1"/>
                </a:solidFill>
                <a:latin typeface="+mn-lt"/>
                <a:ea typeface="+mj-ea"/>
                <a:cs typeface="MCQ Global" panose="020B040302020302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r>
              <a:rPr lang="en-AU" dirty="0"/>
              <a:t>Insert sub-section title text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62B57A7D-FCEE-004B-99AE-D572048CA6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03562" y="615568"/>
            <a:ext cx="192000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525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ppendix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37CC737-85ED-4BB6-AD33-19FFE1353907}"/>
              </a:ext>
            </a:extLst>
          </p:cNvPr>
          <p:cNvSpPr/>
          <p:nvPr userDrawn="1"/>
        </p:nvSpPr>
        <p:spPr>
          <a:xfrm>
            <a:off x="0" y="0"/>
            <a:ext cx="5345906" cy="75596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itle 9">
            <a:extLst>
              <a:ext uri="{FF2B5EF4-FFF2-40B4-BE49-F238E27FC236}">
                <a16:creationId xmlns:a16="http://schemas.microsoft.com/office/drawing/2014/main" id="{65135082-7AA4-4DC1-A579-632CC511A7A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2800" y="2553641"/>
            <a:ext cx="3798888" cy="1162684"/>
          </a:xfrm>
        </p:spPr>
        <p:txBody>
          <a:bodyPr anchor="t" anchorCtr="0">
            <a:noAutofit/>
          </a:bodyPr>
          <a:lstStyle>
            <a:lvl1pPr>
              <a:defRPr sz="10000">
                <a:solidFill>
                  <a:schemeClr val="tx1"/>
                </a:solidFill>
                <a:latin typeface="MCQ Global Medium" panose="020B0703020203020204" pitchFamily="34" charset="0"/>
                <a:cs typeface="MCQ Global Medium" panose="020B0703020203020204" pitchFamily="34" charset="0"/>
              </a:defRPr>
            </a:lvl1pPr>
          </a:lstStyle>
          <a:p>
            <a:r>
              <a:rPr lang="en-US" dirty="0"/>
              <a:t>#</a:t>
            </a:r>
            <a:endParaRPr lang="en-AU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4442E48F-4C01-45AA-852E-559780D9ADC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3400" y="3978804"/>
            <a:ext cx="4630738" cy="1397000"/>
          </a:xfrm>
        </p:spPr>
        <p:txBody>
          <a:bodyPr>
            <a:noAutofit/>
          </a:bodyPr>
          <a:lstStyle>
            <a:lvl1pPr>
              <a:defRPr lang="en-US" sz="2600" kern="1200" dirty="0" smtClean="0">
                <a:solidFill>
                  <a:schemeClr val="tx1"/>
                </a:solidFill>
                <a:latin typeface="+mn-lt"/>
                <a:ea typeface="+mj-ea"/>
                <a:cs typeface="MCQ Global" panose="020B040302020302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r>
              <a:rPr lang="en-AU" dirty="0"/>
              <a:t>Insert Appendix divider title here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5405A214-80C5-4319-8E6B-D0C145C7C65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32800" y="3709620"/>
            <a:ext cx="1199046" cy="276999"/>
          </a:xfrm>
          <a:prstGeom prst="rect">
            <a:avLst/>
          </a:prstGeom>
          <a:noFill/>
          <a:ln w="3175">
            <a:noFill/>
          </a:ln>
        </p:spPr>
        <p:txBody>
          <a:bodyPr vert="horz" wrap="none" lIns="0" tIns="0" rIns="0" bIns="0" rtlCol="0">
            <a:spAutoFit/>
          </a:bodyPr>
          <a:lstStyle>
            <a:lvl1pPr algn="r">
              <a:defRPr sz="9600">
                <a:solidFill>
                  <a:schemeClr val="bg1"/>
                </a:solidFill>
              </a:defRPr>
            </a:lvl1pPr>
          </a:lstStyle>
          <a:p>
            <a:pPr marL="0" marR="0" lvl="0" indent="0" algn="l" defTabSz="838374" rtl="0" eaLnBrk="1" fontAlgn="auto" latinLnBrk="0" hangingPunct="1">
              <a:lnSpc>
                <a:spcPct val="100000"/>
              </a:lnSpc>
              <a:spcBef>
                <a:spcPts val="584"/>
              </a:spcBef>
              <a:spcAft>
                <a:spcPts val="584"/>
              </a:spcAft>
              <a:buClr>
                <a:schemeClr val="accent3"/>
              </a:buClr>
              <a:buSzPct val="80000"/>
              <a:buFont typeface="Arial" panose="020B0604020202020204" pitchFamily="34" charset="0"/>
              <a:buNone/>
              <a:tabLst/>
              <a:defRPr/>
            </a:pPr>
            <a:r>
              <a:rPr lang="en-AU" sz="1800" kern="1200" noProof="0" dirty="0">
                <a:solidFill>
                  <a:schemeClr val="accent1"/>
                </a:solidFill>
                <a:latin typeface="+mn-lt"/>
                <a:ea typeface="+mn-ea"/>
                <a:cs typeface="MCQ Global Medium" panose="020B0703020203020204" pitchFamily="34" charset="0"/>
              </a:rPr>
              <a:t>APPENDIX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1CC24704-5D0F-F74E-A7B8-23AB731C878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03562" y="615568"/>
            <a:ext cx="192000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64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63B8D80D-E4DF-4874-B9E9-A988E7BFE505}"/>
              </a:ext>
            </a:extLst>
          </p:cNvPr>
          <p:cNvSpPr txBox="1"/>
          <p:nvPr userDrawn="1"/>
        </p:nvSpPr>
        <p:spPr>
          <a:xfrm>
            <a:off x="533400" y="3118118"/>
            <a:ext cx="96202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8000" b="1" dirty="0">
                <a:solidFill>
                  <a:schemeClr val="accent1"/>
                </a:solidFill>
                <a:latin typeface="+mj-lt"/>
              </a:rPr>
              <a:t>BASIC LAYOUTS</a:t>
            </a:r>
          </a:p>
        </p:txBody>
      </p:sp>
    </p:spTree>
    <p:extLst>
      <p:ext uri="{BB962C8B-B14F-4D97-AF65-F5344CB8AC3E}">
        <p14:creationId xmlns:p14="http://schemas.microsoft.com/office/powerpoint/2010/main" val="3440998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CRO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C3E4D-D59F-4094-B145-5FF533E8EA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3401" y="378000"/>
            <a:ext cx="9620250" cy="849600"/>
          </a:xfrm>
        </p:spPr>
        <p:txBody>
          <a:bodyPr anchor="b">
            <a:noAutofit/>
          </a:bodyPr>
          <a:lstStyle>
            <a:lvl1pPr>
              <a:defRPr b="0">
                <a:latin typeface="+mj-lt"/>
              </a:defRPr>
            </a:lvl1pPr>
          </a:lstStyle>
          <a:p>
            <a:r>
              <a:rPr lang="en-US" dirty="0"/>
              <a:t>Insert slide title text</a:t>
            </a:r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A6CB26-5F8F-4705-9295-60E2B217978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33402" y="1247374"/>
            <a:ext cx="9620250" cy="536280"/>
          </a:xfrm>
        </p:spPr>
        <p:txBody>
          <a:bodyPr anchor="b">
            <a:noAutofit/>
          </a:bodyPr>
          <a:lstStyle>
            <a:lvl1pPr>
              <a:defRPr lang="en-US" sz="1800" b="0" i="1" kern="1200" dirty="0" smtClean="0">
                <a:solidFill>
                  <a:schemeClr val="accent2"/>
                </a:solidFill>
                <a:latin typeface="+mj-lt"/>
                <a:ea typeface="+mj-ea"/>
                <a:cs typeface="MCQ Global" panose="020B0403020203020204" pitchFamily="34" charset="0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dirty="0"/>
              <a:t>Insert subtitle text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2507E1-9767-45CC-9760-2C5C00F3D1B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3402" y="1819279"/>
            <a:ext cx="9620250" cy="365126"/>
          </a:xfrm>
        </p:spPr>
        <p:txBody>
          <a:bodyPr anchor="b" anchorCtr="0">
            <a:noAutofit/>
          </a:bodyPr>
          <a:lstStyle>
            <a:lvl1pPr>
              <a:defRPr sz="1200" b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Insert paragraph or chart heading</a:t>
            </a:r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324B74F3-A12C-46FF-927C-C73F85E8312C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533402" y="2238004"/>
            <a:ext cx="9620249" cy="4154400"/>
          </a:xfrm>
        </p:spPr>
        <p:txBody>
          <a:bodyPr>
            <a:noAutofit/>
          </a:bodyPr>
          <a:lstStyle>
            <a:lvl1pPr>
              <a:defRPr b="0">
                <a:latin typeface="+mj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 / Gibson </a:t>
            </a:r>
            <a:r>
              <a:rPr lang="en-US" dirty="0" err="1"/>
              <a:t>Semibold</a:t>
            </a:r>
            <a:r>
              <a:rPr lang="en-US" dirty="0"/>
              <a:t> / 10pt</a:t>
            </a:r>
          </a:p>
          <a:p>
            <a:pPr lvl="1"/>
            <a:r>
              <a:rPr lang="en-US" dirty="0"/>
              <a:t>Second level / Gibson Regular/ 10pt</a:t>
            </a:r>
          </a:p>
          <a:p>
            <a:pPr lvl="2"/>
            <a:r>
              <a:rPr lang="en-US" dirty="0"/>
              <a:t>Third level / Gibson Regular / 10pt</a:t>
            </a:r>
          </a:p>
          <a:p>
            <a:pPr lvl="3"/>
            <a:r>
              <a:rPr lang="en-US" dirty="0"/>
              <a:t>Fourth level / Gibson Regular / 10pt</a:t>
            </a:r>
          </a:p>
          <a:p>
            <a:pPr lvl="4"/>
            <a:r>
              <a:rPr lang="en-US" dirty="0"/>
              <a:t>Fifth level / Gibson Regular / 10pt</a:t>
            </a:r>
            <a:endParaRPr lang="en-AU" dirty="0"/>
          </a:p>
        </p:txBody>
      </p:sp>
      <p:sp>
        <p:nvSpPr>
          <p:cNvPr id="17" name="Text Placeholder 11">
            <a:extLst>
              <a:ext uri="{FF2B5EF4-FFF2-40B4-BE49-F238E27FC236}">
                <a16:creationId xmlns:a16="http://schemas.microsoft.com/office/drawing/2014/main" id="{3F1F0A47-C9A1-49AD-A845-B75244E5A5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3403" y="6669541"/>
            <a:ext cx="9620248" cy="365803"/>
          </a:xfrm>
        </p:spPr>
        <p:txBody>
          <a:bodyPr anchor="b"/>
          <a:lstStyle>
            <a:lvl1pPr>
              <a:lnSpc>
                <a:spcPct val="90000"/>
              </a:lnSpc>
              <a:defRPr sz="700" b="0" i="0">
                <a:latin typeface="Gibson Light" pitchFamily="2" charset="77"/>
                <a:cs typeface="MCQ Global Condensed" panose="020B0506020203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here to insert disclaimer/source/notes / Gibson Light / 7pt / Max 3 lines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692381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20" userDrawn="1">
          <p15:clr>
            <a:srgbClr val="FBAE40"/>
          </p15:clr>
        </p15:guide>
        <p15:guide id="2" orient="horz" pos="2381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image" Target="../media/image4.sv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17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9F9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itle Placeholder 51">
            <a:extLst>
              <a:ext uri="{FF2B5EF4-FFF2-40B4-BE49-F238E27FC236}">
                <a16:creationId xmlns:a16="http://schemas.microsoft.com/office/drawing/2014/main" id="{29B7DF80-CCF5-4F4E-8357-EC4D13A4B073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533401" y="379282"/>
            <a:ext cx="7368635" cy="849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pPr lvl="0" defTabSz="914400"/>
            <a:r>
              <a:rPr lang="en-US" dirty="0"/>
              <a:t>Insert slide title text</a:t>
            </a:r>
            <a:endParaRPr lang="en-AU" dirty="0"/>
          </a:p>
        </p:txBody>
      </p:sp>
      <p:sp>
        <p:nvSpPr>
          <p:cNvPr id="56" name="Text Placeholder 55">
            <a:extLst>
              <a:ext uri="{FF2B5EF4-FFF2-40B4-BE49-F238E27FC236}">
                <a16:creationId xmlns:a16="http://schemas.microsoft.com/office/drawing/2014/main" id="{D14FA05D-F499-4F93-BBBE-04F07B6567FB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533400" y="1964752"/>
            <a:ext cx="9618413" cy="4514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Level 1 paragraph heading</a:t>
            </a:r>
          </a:p>
          <a:p>
            <a:pPr lvl="1"/>
            <a:r>
              <a:rPr lang="en-US" dirty="0"/>
              <a:t>Level 2 body text</a:t>
            </a:r>
          </a:p>
          <a:p>
            <a:pPr lvl="2"/>
            <a:r>
              <a:rPr lang="en-US" dirty="0"/>
              <a:t>Level 1 bullet</a:t>
            </a:r>
          </a:p>
          <a:p>
            <a:pPr lvl="3"/>
            <a:r>
              <a:rPr lang="en-US" dirty="0"/>
              <a:t>Level 2 bullet</a:t>
            </a:r>
          </a:p>
          <a:p>
            <a:pPr lvl="4"/>
            <a:r>
              <a:rPr lang="en-US" dirty="0"/>
              <a:t>Level 3 bullet</a:t>
            </a:r>
            <a:endParaRPr lang="en-AU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EC108887-24D8-406E-AA45-B092987C8A97}"/>
              </a:ext>
            </a:extLst>
          </p:cNvPr>
          <p:cNvSpPr txBox="1"/>
          <p:nvPr userDrawn="1"/>
        </p:nvSpPr>
        <p:spPr>
          <a:xfrm>
            <a:off x="7386637" y="7182622"/>
            <a:ext cx="2765425" cy="1548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algn="r">
              <a:defRPr sz="1200"/>
            </a:lvl1pPr>
          </a:lstStyle>
          <a:p>
            <a:pPr lvl="0"/>
            <a:fld id="{FD2A30A2-78C9-46A2-9D0E-E99A14862113}" type="slidenum">
              <a:rPr lang="en-AU" sz="800" b="0" i="0" smtClean="0">
                <a:latin typeface="Gibson" pitchFamily="2" charset="77"/>
                <a:cs typeface="MCQ Global" panose="020B0403020203020204" pitchFamily="34" charset="0"/>
              </a:rPr>
              <a:pPr lvl="0"/>
              <a:t>‹Nr.›</a:t>
            </a:fld>
            <a:endParaRPr lang="en-AU" sz="800" b="0" i="0" dirty="0">
              <a:latin typeface="Gibson" pitchFamily="2" charset="77"/>
              <a:cs typeface="MCQ Global" panose="020B0403020203020204" pitchFamily="34" charset="0"/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8F8024AF-C2A2-0449-AB3C-2EF943064502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8303562" y="615568"/>
            <a:ext cx="192000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535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924" r:id="rId2"/>
    <p:sldLayoutId id="2147483925" r:id="rId3"/>
    <p:sldLayoutId id="2147483787" r:id="rId4"/>
    <p:sldLayoutId id="2147483788" r:id="rId5"/>
    <p:sldLayoutId id="2147483889" r:id="rId6"/>
    <p:sldLayoutId id="2147483890" r:id="rId7"/>
    <p:sldLayoutId id="2147483891" r:id="rId8"/>
    <p:sldLayoutId id="2147483791" r:id="rId9"/>
    <p:sldLayoutId id="2147483792" r:id="rId10"/>
    <p:sldLayoutId id="2147483886" r:id="rId11"/>
    <p:sldLayoutId id="2147483794" r:id="rId12"/>
    <p:sldLayoutId id="2147483893" r:id="rId13"/>
    <p:sldLayoutId id="2147483793" r:id="rId14"/>
    <p:sldLayoutId id="2147483887" r:id="rId15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lang="en-AU" sz="2600" b="1" i="0" kern="1200" dirty="0" smtClean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1007943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None/>
        <a:defRPr lang="en-US" sz="1000" b="1" i="0" kern="1200" dirty="0" smtClean="0">
          <a:solidFill>
            <a:schemeClr val="tx2"/>
          </a:solidFill>
          <a:latin typeface="+mj-lt"/>
          <a:ea typeface="+mn-ea"/>
          <a:cs typeface="MCQ Global Medium" panose="020B0703020203020204" pitchFamily="34" charset="0"/>
        </a:defRPr>
      </a:lvl1pPr>
      <a:lvl2pPr marL="0" indent="0" algn="l" defTabSz="1007943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None/>
        <a:defRPr lang="en-US" sz="1000" b="0" i="0" kern="1200" dirty="0" smtClean="0">
          <a:solidFill>
            <a:schemeClr val="tx2"/>
          </a:solidFill>
          <a:latin typeface="Gibson" pitchFamily="2" charset="77"/>
          <a:ea typeface="+mn-ea"/>
          <a:cs typeface="MCQ Global" panose="020B0403020203020204" pitchFamily="34" charset="0"/>
        </a:defRPr>
      </a:lvl2pPr>
      <a:lvl3pPr marL="180000" indent="-180000" algn="l" defTabSz="1007943" rtl="0" eaLnBrk="1" latinLnBrk="0" hangingPunct="1">
        <a:lnSpc>
          <a:spcPct val="100000"/>
        </a:lnSpc>
        <a:spcBef>
          <a:spcPts val="600"/>
        </a:spcBef>
        <a:buClr>
          <a:schemeClr val="tx1"/>
        </a:buClr>
        <a:buSzPct val="85000"/>
        <a:buFont typeface="Arial" panose="020B0604020202020204" pitchFamily="34" charset="0"/>
        <a:buChar char="●"/>
        <a:defRPr lang="en-US" sz="1000" b="0" i="0" kern="1200" dirty="0" smtClean="0">
          <a:solidFill>
            <a:schemeClr val="tx2"/>
          </a:solidFill>
          <a:latin typeface="Gibson" pitchFamily="2" charset="77"/>
          <a:ea typeface="+mn-ea"/>
          <a:cs typeface="MCQ Global" panose="020B0403020203020204" pitchFamily="34" charset="0"/>
        </a:defRPr>
      </a:lvl3pPr>
      <a:lvl4pPr marL="360000" indent="-180000" algn="l" defTabSz="1007943" rtl="0" eaLnBrk="1" latinLnBrk="0" hangingPunct="1">
        <a:lnSpc>
          <a:spcPct val="100000"/>
        </a:lnSpc>
        <a:spcBef>
          <a:spcPts val="600"/>
        </a:spcBef>
        <a:buClr>
          <a:schemeClr val="tx1"/>
        </a:buClr>
        <a:buFont typeface="Symbol" panose="05050102010706020507" pitchFamily="18" charset="2"/>
        <a:buChar char=""/>
        <a:defRPr lang="en-US" sz="1000" b="0" i="0" kern="1200" dirty="0" smtClean="0">
          <a:solidFill>
            <a:schemeClr val="tx2"/>
          </a:solidFill>
          <a:latin typeface="Gibson" pitchFamily="2" charset="77"/>
          <a:ea typeface="+mn-ea"/>
          <a:cs typeface="MCQ Global" panose="020B0403020203020204" pitchFamily="34" charset="0"/>
        </a:defRPr>
      </a:lvl4pPr>
      <a:lvl5pPr marL="540000" indent="-180000" algn="l" defTabSz="1007943" rtl="0" eaLnBrk="1" latinLnBrk="0" hangingPunct="1">
        <a:lnSpc>
          <a:spcPct val="100000"/>
        </a:lnSpc>
        <a:spcBef>
          <a:spcPts val="600"/>
        </a:spcBef>
        <a:buClr>
          <a:schemeClr val="tx1"/>
        </a:buClr>
        <a:buFont typeface="Symbol" panose="05050102010706020507" pitchFamily="18" charset="2"/>
        <a:buChar char="-"/>
        <a:defRPr lang="en-AU" sz="1000" b="0" i="0" kern="1200" dirty="0">
          <a:solidFill>
            <a:schemeClr val="tx2"/>
          </a:solidFill>
          <a:latin typeface="Gibson" pitchFamily="2" charset="77"/>
          <a:ea typeface="+mn-ea"/>
          <a:cs typeface="MCQ Global" panose="020B0403020203020204" pitchFamily="34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3367" userDrawn="1">
          <p15:clr>
            <a:srgbClr val="F26B43"/>
          </p15:clr>
        </p15:guide>
        <p15:guide id="3" pos="336" userDrawn="1">
          <p15:clr>
            <a:srgbClr val="F26B43"/>
          </p15:clr>
        </p15:guide>
        <p15:guide id="4" pos="6396" userDrawn="1">
          <p15:clr>
            <a:srgbClr val="F26B43"/>
          </p15:clr>
        </p15:guide>
        <p15:guide id="13" pos="2205" userDrawn="1">
          <p15:clr>
            <a:srgbClr val="F26B43"/>
          </p15:clr>
        </p15:guide>
        <p15:guide id="14" pos="2433" userDrawn="1">
          <p15:clr>
            <a:srgbClr val="F26B43"/>
          </p15:clr>
        </p15:guide>
        <p15:guide id="17" pos="3253" userDrawn="1">
          <p15:clr>
            <a:srgbClr val="F26B43"/>
          </p15:clr>
        </p15:guide>
        <p15:guide id="18" pos="3480" userDrawn="1">
          <p15:clr>
            <a:srgbClr val="F26B43"/>
          </p15:clr>
        </p15:guide>
        <p15:guide id="21" pos="4299" userDrawn="1">
          <p15:clr>
            <a:srgbClr val="F26B43"/>
          </p15:clr>
        </p15:guide>
        <p15:guide id="22" pos="4527" userDrawn="1">
          <p15:clr>
            <a:srgbClr val="F26B43"/>
          </p15:clr>
        </p15:guide>
        <p15:guide id="32" pos="2319" userDrawn="1">
          <p15:clr>
            <a:srgbClr val="F26B43"/>
          </p15:clr>
        </p15:guide>
        <p15:guide id="35" pos="4411" userDrawn="1">
          <p15:clr>
            <a:srgbClr val="F26B43"/>
          </p15:clr>
        </p15:guide>
        <p15:guide id="50" orient="horz" pos="2265" userDrawn="1">
          <p15:clr>
            <a:srgbClr val="F26B43"/>
          </p15:clr>
        </p15:guide>
        <p15:guide id="51" orient="horz" pos="2494" userDrawn="1">
          <p15:clr>
            <a:srgbClr val="F26B43"/>
          </p15:clr>
        </p15:guide>
        <p15:guide id="63" orient="horz" pos="336" userDrawn="1">
          <p15:clr>
            <a:srgbClr val="F26B43"/>
          </p15:clr>
        </p15:guide>
        <p15:guide id="67" orient="horz" pos="4420" userDrawn="1">
          <p15:clr>
            <a:srgbClr val="F26B43"/>
          </p15:clr>
        </p15:guide>
        <p15:guide id="68" orient="horz" pos="2381" userDrawn="1">
          <p15:clr>
            <a:srgbClr val="F26B43"/>
          </p15:clr>
        </p15:guide>
        <p15:guide id="70" orient="horz" pos="723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9F9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itle Placeholder 51">
            <a:extLst>
              <a:ext uri="{FF2B5EF4-FFF2-40B4-BE49-F238E27FC236}">
                <a16:creationId xmlns:a16="http://schemas.microsoft.com/office/drawing/2014/main" id="{29B7DF80-CCF5-4F4E-8357-EC4D13A4B073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533401" y="379282"/>
            <a:ext cx="7368635" cy="849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pPr lvl="0" defTabSz="914400"/>
            <a:r>
              <a:rPr lang="en-US" dirty="0"/>
              <a:t>Insert slide title text</a:t>
            </a:r>
            <a:endParaRPr lang="en-AU" dirty="0"/>
          </a:p>
        </p:txBody>
      </p:sp>
      <p:sp>
        <p:nvSpPr>
          <p:cNvPr id="56" name="Text Placeholder 55">
            <a:extLst>
              <a:ext uri="{FF2B5EF4-FFF2-40B4-BE49-F238E27FC236}">
                <a16:creationId xmlns:a16="http://schemas.microsoft.com/office/drawing/2014/main" id="{D14FA05D-F499-4F93-BBBE-04F07B6567FB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533400" y="1964752"/>
            <a:ext cx="9618413" cy="4514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Level 1 paragraph heading</a:t>
            </a:r>
          </a:p>
          <a:p>
            <a:pPr lvl="1"/>
            <a:r>
              <a:rPr lang="en-US" dirty="0"/>
              <a:t>Level 2 body text</a:t>
            </a:r>
          </a:p>
          <a:p>
            <a:pPr lvl="2"/>
            <a:r>
              <a:rPr lang="en-US" dirty="0"/>
              <a:t>Level 1 bullet</a:t>
            </a:r>
          </a:p>
          <a:p>
            <a:pPr lvl="3"/>
            <a:r>
              <a:rPr lang="en-US" dirty="0"/>
              <a:t>Level 2 bullet</a:t>
            </a:r>
          </a:p>
          <a:p>
            <a:pPr lvl="4"/>
            <a:r>
              <a:rPr lang="en-US" dirty="0"/>
              <a:t>Level 3 bullet</a:t>
            </a:r>
            <a:endParaRPr lang="en-AU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EC108887-24D8-406E-AA45-B092987C8A97}"/>
              </a:ext>
            </a:extLst>
          </p:cNvPr>
          <p:cNvSpPr txBox="1"/>
          <p:nvPr userDrawn="1"/>
        </p:nvSpPr>
        <p:spPr>
          <a:xfrm>
            <a:off x="7386637" y="7182622"/>
            <a:ext cx="2765425" cy="1548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algn="r">
              <a:defRPr sz="1200"/>
            </a:lvl1pPr>
          </a:lstStyle>
          <a:p>
            <a:pPr lvl="0"/>
            <a:fld id="{FD2A30A2-78C9-46A2-9D0E-E99A14862113}" type="slidenum">
              <a:rPr lang="en-AU" sz="800" b="0" i="0" smtClean="0">
                <a:latin typeface="Gibson" pitchFamily="2" charset="77"/>
                <a:cs typeface="MCQ Global" panose="020B0403020203020204" pitchFamily="34" charset="0"/>
              </a:rPr>
              <a:pPr lvl="0"/>
              <a:t>‹Nr.›</a:t>
            </a:fld>
            <a:endParaRPr lang="en-AU" sz="800" b="0" i="0" dirty="0">
              <a:latin typeface="Gibson" pitchFamily="2" charset="77"/>
              <a:cs typeface="MCQ Global" panose="020B0403020203020204" pitchFamily="34" charset="0"/>
            </a:endParaRP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F3403C37-5A3D-4093-9FAB-0E76B9867B6F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8516328" y="739738"/>
            <a:ext cx="1629976" cy="407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807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  <p:sldLayoutId id="2147483928" r:id="rId2"/>
    <p:sldLayoutId id="2147483929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35" r:id="rId9"/>
    <p:sldLayoutId id="2147483936" r:id="rId10"/>
    <p:sldLayoutId id="2147483937" r:id="rId11"/>
    <p:sldLayoutId id="2147483938" r:id="rId12"/>
    <p:sldLayoutId id="2147483939" r:id="rId13"/>
    <p:sldLayoutId id="2147483940" r:id="rId14"/>
    <p:sldLayoutId id="2147483941" r:id="rId15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lang="en-AU" sz="2600" b="1" i="0" kern="1200" dirty="0" smtClean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1007943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None/>
        <a:defRPr lang="en-US" sz="1000" b="1" i="0" kern="1200" dirty="0" smtClean="0">
          <a:solidFill>
            <a:schemeClr val="tx2"/>
          </a:solidFill>
          <a:latin typeface="+mj-lt"/>
          <a:ea typeface="+mn-ea"/>
          <a:cs typeface="MCQ Global Medium" panose="020B0703020203020204" pitchFamily="34" charset="0"/>
        </a:defRPr>
      </a:lvl1pPr>
      <a:lvl2pPr marL="0" indent="0" algn="l" defTabSz="1007943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None/>
        <a:defRPr lang="en-US" sz="1000" b="0" i="0" kern="1200" dirty="0" smtClean="0">
          <a:solidFill>
            <a:schemeClr val="tx2"/>
          </a:solidFill>
          <a:latin typeface="Gibson" pitchFamily="2" charset="77"/>
          <a:ea typeface="+mn-ea"/>
          <a:cs typeface="MCQ Global" panose="020B0403020203020204" pitchFamily="34" charset="0"/>
        </a:defRPr>
      </a:lvl2pPr>
      <a:lvl3pPr marL="180000" indent="-180000" algn="l" defTabSz="1007943" rtl="0" eaLnBrk="1" latinLnBrk="0" hangingPunct="1">
        <a:lnSpc>
          <a:spcPct val="100000"/>
        </a:lnSpc>
        <a:spcBef>
          <a:spcPts val="600"/>
        </a:spcBef>
        <a:buClr>
          <a:schemeClr val="tx1"/>
        </a:buClr>
        <a:buSzPct val="85000"/>
        <a:buFont typeface="Arial" panose="020B0604020202020204" pitchFamily="34" charset="0"/>
        <a:buChar char="●"/>
        <a:defRPr lang="en-US" sz="1000" b="0" i="0" kern="1200" dirty="0" smtClean="0">
          <a:solidFill>
            <a:schemeClr val="tx2"/>
          </a:solidFill>
          <a:latin typeface="Gibson" pitchFamily="2" charset="77"/>
          <a:ea typeface="+mn-ea"/>
          <a:cs typeface="MCQ Global" panose="020B0403020203020204" pitchFamily="34" charset="0"/>
        </a:defRPr>
      </a:lvl3pPr>
      <a:lvl4pPr marL="360000" indent="-180000" algn="l" defTabSz="1007943" rtl="0" eaLnBrk="1" latinLnBrk="0" hangingPunct="1">
        <a:lnSpc>
          <a:spcPct val="100000"/>
        </a:lnSpc>
        <a:spcBef>
          <a:spcPts val="600"/>
        </a:spcBef>
        <a:buClr>
          <a:schemeClr val="tx1"/>
        </a:buClr>
        <a:buFont typeface="Symbol" panose="05050102010706020507" pitchFamily="18" charset="2"/>
        <a:buChar char=""/>
        <a:defRPr lang="en-US" sz="1000" b="0" i="0" kern="1200" dirty="0" smtClean="0">
          <a:solidFill>
            <a:schemeClr val="tx2"/>
          </a:solidFill>
          <a:latin typeface="Gibson" pitchFamily="2" charset="77"/>
          <a:ea typeface="+mn-ea"/>
          <a:cs typeface="MCQ Global" panose="020B0403020203020204" pitchFamily="34" charset="0"/>
        </a:defRPr>
      </a:lvl4pPr>
      <a:lvl5pPr marL="540000" indent="-180000" algn="l" defTabSz="1007943" rtl="0" eaLnBrk="1" latinLnBrk="0" hangingPunct="1">
        <a:lnSpc>
          <a:spcPct val="100000"/>
        </a:lnSpc>
        <a:spcBef>
          <a:spcPts val="600"/>
        </a:spcBef>
        <a:buClr>
          <a:schemeClr val="tx1"/>
        </a:buClr>
        <a:buFont typeface="Symbol" panose="05050102010706020507" pitchFamily="18" charset="2"/>
        <a:buChar char="-"/>
        <a:defRPr lang="en-AU" sz="1000" b="0" i="0" kern="1200" dirty="0">
          <a:solidFill>
            <a:schemeClr val="tx2"/>
          </a:solidFill>
          <a:latin typeface="Gibson" pitchFamily="2" charset="77"/>
          <a:ea typeface="+mn-ea"/>
          <a:cs typeface="MCQ Global" panose="020B0403020203020204" pitchFamily="34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3367" userDrawn="1">
          <p15:clr>
            <a:srgbClr val="F26B43"/>
          </p15:clr>
        </p15:guide>
        <p15:guide id="3" pos="336" userDrawn="1">
          <p15:clr>
            <a:srgbClr val="F26B43"/>
          </p15:clr>
        </p15:guide>
        <p15:guide id="4" pos="6396" userDrawn="1">
          <p15:clr>
            <a:srgbClr val="F26B43"/>
          </p15:clr>
        </p15:guide>
        <p15:guide id="13" pos="2205" userDrawn="1">
          <p15:clr>
            <a:srgbClr val="F26B43"/>
          </p15:clr>
        </p15:guide>
        <p15:guide id="14" pos="2433" userDrawn="1">
          <p15:clr>
            <a:srgbClr val="F26B43"/>
          </p15:clr>
        </p15:guide>
        <p15:guide id="17" pos="3253" userDrawn="1">
          <p15:clr>
            <a:srgbClr val="F26B43"/>
          </p15:clr>
        </p15:guide>
        <p15:guide id="18" pos="3480" userDrawn="1">
          <p15:clr>
            <a:srgbClr val="F26B43"/>
          </p15:clr>
        </p15:guide>
        <p15:guide id="21" pos="4299" userDrawn="1">
          <p15:clr>
            <a:srgbClr val="F26B43"/>
          </p15:clr>
        </p15:guide>
        <p15:guide id="22" pos="4527" userDrawn="1">
          <p15:clr>
            <a:srgbClr val="F26B43"/>
          </p15:clr>
        </p15:guide>
        <p15:guide id="32" pos="2319" userDrawn="1">
          <p15:clr>
            <a:srgbClr val="F26B43"/>
          </p15:clr>
        </p15:guide>
        <p15:guide id="35" pos="4411" userDrawn="1">
          <p15:clr>
            <a:srgbClr val="F26B43"/>
          </p15:clr>
        </p15:guide>
        <p15:guide id="50" orient="horz" pos="2265" userDrawn="1">
          <p15:clr>
            <a:srgbClr val="F26B43"/>
          </p15:clr>
        </p15:guide>
        <p15:guide id="51" orient="horz" pos="2494" userDrawn="1">
          <p15:clr>
            <a:srgbClr val="F26B43"/>
          </p15:clr>
        </p15:guide>
        <p15:guide id="63" orient="horz" pos="336" userDrawn="1">
          <p15:clr>
            <a:srgbClr val="F26B43"/>
          </p15:clr>
        </p15:guide>
        <p15:guide id="67" orient="horz" pos="4420" userDrawn="1">
          <p15:clr>
            <a:srgbClr val="F26B43"/>
          </p15:clr>
        </p15:guide>
        <p15:guide id="68" orient="horz" pos="2381" userDrawn="1">
          <p15:clr>
            <a:srgbClr val="F26B43"/>
          </p15:clr>
        </p15:guide>
        <p15:guide id="70" orient="horz" pos="72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A0553E-F3D5-A81E-6F29-A22ADD1FB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Beispielorganigramm einer KVG</a:t>
            </a:r>
            <a:endParaRPr lang="de-DE" dirty="0"/>
          </a:p>
        </p:txBody>
      </p:sp>
      <p:grpSp>
        <p:nvGrpSpPr>
          <p:cNvPr id="40" name="Gruppieren 39">
            <a:extLst>
              <a:ext uri="{FF2B5EF4-FFF2-40B4-BE49-F238E27FC236}">
                <a16:creationId xmlns:a16="http://schemas.microsoft.com/office/drawing/2014/main" id="{37E3BE79-C2E3-EECF-D89A-3451D9A93F7C}"/>
              </a:ext>
            </a:extLst>
          </p:cNvPr>
          <p:cNvGrpSpPr/>
          <p:nvPr/>
        </p:nvGrpSpPr>
        <p:grpSpPr>
          <a:xfrm>
            <a:off x="533401" y="1446251"/>
            <a:ext cx="9646998" cy="3617040"/>
            <a:chOff x="533401" y="1446251"/>
            <a:chExt cx="9646998" cy="3617040"/>
          </a:xfrm>
        </p:grpSpPr>
        <p:grpSp>
          <p:nvGrpSpPr>
            <p:cNvPr id="19" name="Gruppieren 18">
              <a:extLst>
                <a:ext uri="{FF2B5EF4-FFF2-40B4-BE49-F238E27FC236}">
                  <a16:creationId xmlns:a16="http://schemas.microsoft.com/office/drawing/2014/main" id="{D8F6217D-C7EE-1F94-D9CC-7790DF509538}"/>
                </a:ext>
              </a:extLst>
            </p:cNvPr>
            <p:cNvGrpSpPr/>
            <p:nvPr/>
          </p:nvGrpSpPr>
          <p:grpSpPr>
            <a:xfrm>
              <a:off x="533401" y="1446251"/>
              <a:ext cx="2808000" cy="3617040"/>
              <a:chOff x="522865" y="1554816"/>
              <a:chExt cx="2700000" cy="3617040"/>
            </a:xfrm>
          </p:grpSpPr>
          <p:sp>
            <p:nvSpPr>
              <p:cNvPr id="21" name="TextBox 40">
                <a:extLst>
                  <a:ext uri="{FF2B5EF4-FFF2-40B4-BE49-F238E27FC236}">
                    <a16:creationId xmlns:a16="http://schemas.microsoft.com/office/drawing/2014/main" id="{611FF840-0E8A-3C4B-21ED-AAFD9BAE4D0B}"/>
                  </a:ext>
                </a:extLst>
              </p:cNvPr>
              <p:cNvSpPr txBox="1"/>
              <p:nvPr/>
            </p:nvSpPr>
            <p:spPr>
              <a:xfrm>
                <a:off x="522865" y="1685708"/>
                <a:ext cx="2700000" cy="3486148"/>
              </a:xfrm>
              <a:prstGeom prst="roundRect">
                <a:avLst>
                  <a:gd name="adj" fmla="val 3880"/>
                </a:avLst>
              </a:prstGeom>
              <a:solidFill>
                <a:srgbClr val="F2EEEA"/>
              </a:solidFill>
              <a:ln w="19050">
                <a:solidFill>
                  <a:srgbClr val="F2EEEA"/>
                </a:solidFill>
              </a:ln>
            </p:spPr>
            <p:txBody>
              <a:bodyPr wrap="square" lIns="144000" tIns="216000" rIns="144000" bIns="51199" rtlCol="0">
                <a:noAutofit/>
              </a:bodyPr>
              <a:lstStyle/>
              <a:p>
                <a:pPr marL="155474" indent="-155474" defTabSz="902613">
                  <a:lnSpc>
                    <a:spcPct val="200000"/>
                  </a:lnSpc>
                  <a:spcBef>
                    <a:spcPts val="544"/>
                  </a:spcBef>
                  <a:buFont typeface="Wingdings" panose="05000000000000000000" pitchFamily="2" charset="2"/>
                  <a:buChar char="§"/>
                </a:pPr>
                <a:r>
                  <a:rPr lang="de-DE" sz="1150" dirty="0">
                    <a:cs typeface="Tahoma" pitchFamily="34" charset="0"/>
                  </a:rPr>
                  <a:t>Accounting</a:t>
                </a:r>
              </a:p>
              <a:p>
                <a:pPr marL="155474" indent="-155474" defTabSz="902613">
                  <a:lnSpc>
                    <a:spcPct val="200000"/>
                  </a:lnSpc>
                  <a:spcBef>
                    <a:spcPts val="544"/>
                  </a:spcBef>
                  <a:buFont typeface="Wingdings" panose="05000000000000000000" pitchFamily="2" charset="2"/>
                  <a:buChar char="§"/>
                </a:pPr>
                <a:r>
                  <a:rPr lang="de-DE" sz="1150" dirty="0">
                    <a:cs typeface="Tahoma" pitchFamily="34" charset="0"/>
                  </a:rPr>
                  <a:t>Fund Controlling</a:t>
                </a:r>
              </a:p>
              <a:p>
                <a:pPr marL="155474" indent="-155474" defTabSz="902613">
                  <a:lnSpc>
                    <a:spcPct val="200000"/>
                  </a:lnSpc>
                  <a:spcBef>
                    <a:spcPts val="544"/>
                  </a:spcBef>
                  <a:buFont typeface="Wingdings" panose="05000000000000000000" pitchFamily="2" charset="2"/>
                  <a:buChar char="§"/>
                </a:pPr>
                <a:r>
                  <a:rPr lang="de-DE" sz="1150">
                    <a:cs typeface="Tahoma" pitchFamily="34" charset="0"/>
                  </a:rPr>
                  <a:t>Fund  </a:t>
                </a:r>
                <a:r>
                  <a:rPr lang="de-DE" sz="1150" dirty="0" err="1">
                    <a:cs typeface="Tahoma" pitchFamily="34" charset="0"/>
                  </a:rPr>
                  <a:t>Operations</a:t>
                </a:r>
                <a:endParaRPr lang="de-DE" sz="1150" dirty="0">
                  <a:cs typeface="Tahoma" pitchFamily="34" charset="0"/>
                </a:endParaRPr>
              </a:p>
              <a:p>
                <a:pPr marL="155474" indent="-155474" defTabSz="902613">
                  <a:lnSpc>
                    <a:spcPct val="200000"/>
                  </a:lnSpc>
                  <a:spcBef>
                    <a:spcPts val="544"/>
                  </a:spcBef>
                  <a:buFont typeface="Wingdings" panose="05000000000000000000" pitchFamily="2" charset="2"/>
                  <a:buChar char="§"/>
                </a:pPr>
                <a:r>
                  <a:rPr lang="de-DE" sz="1150" dirty="0">
                    <a:cs typeface="Tahoma" pitchFamily="34" charset="0"/>
                  </a:rPr>
                  <a:t>Administration Financial Assets</a:t>
                </a:r>
              </a:p>
            </p:txBody>
          </p:sp>
          <p:sp>
            <p:nvSpPr>
              <p:cNvPr id="22" name="TextBox 39">
                <a:extLst>
                  <a:ext uri="{FF2B5EF4-FFF2-40B4-BE49-F238E27FC236}">
                    <a16:creationId xmlns:a16="http://schemas.microsoft.com/office/drawing/2014/main" id="{080044F9-1CBA-C3CF-F8CA-4644D558FDED}"/>
                  </a:ext>
                </a:extLst>
              </p:cNvPr>
              <p:cNvSpPr txBox="1"/>
              <p:nvPr/>
            </p:nvSpPr>
            <p:spPr>
              <a:xfrm>
                <a:off x="1040586" y="1554816"/>
                <a:ext cx="1664559" cy="269186"/>
              </a:xfrm>
              <a:prstGeom prst="roundRect">
                <a:avLst/>
              </a:prstGeom>
              <a:solidFill>
                <a:schemeClr val="accent1"/>
              </a:solidFill>
              <a:ln w="15875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lIns="0" tIns="51199" rIns="0" bIns="51199" rtlCol="0" anchor="ctr">
                <a:noAutofit/>
              </a:bodyPr>
              <a:lstStyle/>
              <a:p>
                <a:pPr algn="ctr"/>
                <a:r>
                  <a:rPr lang="en-US" altLang="ko-KR" sz="1400" b="1" dirty="0">
                    <a:solidFill>
                      <a:srgbClr val="F9F9F9"/>
                    </a:solidFill>
                    <a:latin typeface="+mj-lt"/>
                    <a:cs typeface="Arial" pitchFamily="34" charset="0"/>
                  </a:rPr>
                  <a:t>Back Office</a:t>
                </a:r>
                <a:endParaRPr lang="ko-KR" altLang="en-US" sz="1400" b="1" dirty="0">
                  <a:solidFill>
                    <a:srgbClr val="F9F9F9"/>
                  </a:solidFill>
                  <a:latin typeface="+mj-lt"/>
                  <a:cs typeface="Arial" pitchFamily="34" charset="0"/>
                </a:endParaRPr>
              </a:p>
            </p:txBody>
          </p:sp>
        </p:grpSp>
        <p:grpSp>
          <p:nvGrpSpPr>
            <p:cNvPr id="20" name="Gruppieren 19">
              <a:extLst>
                <a:ext uri="{FF2B5EF4-FFF2-40B4-BE49-F238E27FC236}">
                  <a16:creationId xmlns:a16="http://schemas.microsoft.com/office/drawing/2014/main" id="{55AC9A17-5F7F-3369-4973-020A75F340C8}"/>
                </a:ext>
              </a:extLst>
            </p:cNvPr>
            <p:cNvGrpSpPr/>
            <p:nvPr/>
          </p:nvGrpSpPr>
          <p:grpSpPr>
            <a:xfrm>
              <a:off x="3952900" y="1446251"/>
              <a:ext cx="2808000" cy="3617040"/>
              <a:chOff x="4021549" y="1554817"/>
              <a:chExt cx="2700000" cy="3617040"/>
            </a:xfrm>
          </p:grpSpPr>
          <p:sp>
            <p:nvSpPr>
              <p:cNvPr id="5" name="TextBox 40">
                <a:extLst>
                  <a:ext uri="{FF2B5EF4-FFF2-40B4-BE49-F238E27FC236}">
                    <a16:creationId xmlns:a16="http://schemas.microsoft.com/office/drawing/2014/main" id="{3714241E-6E09-7D1F-72DE-738EF71281F6}"/>
                  </a:ext>
                </a:extLst>
              </p:cNvPr>
              <p:cNvSpPr txBox="1"/>
              <p:nvPr/>
            </p:nvSpPr>
            <p:spPr>
              <a:xfrm>
                <a:off x="4021549" y="1685707"/>
                <a:ext cx="2700000" cy="3486150"/>
              </a:xfrm>
              <a:prstGeom prst="roundRect">
                <a:avLst>
                  <a:gd name="adj" fmla="val 3880"/>
                </a:avLst>
              </a:prstGeom>
              <a:solidFill>
                <a:srgbClr val="F2EEEA"/>
              </a:solidFill>
              <a:ln w="19050">
                <a:solidFill>
                  <a:srgbClr val="F2EEEA"/>
                </a:solidFill>
              </a:ln>
            </p:spPr>
            <p:txBody>
              <a:bodyPr wrap="square" lIns="144000" tIns="216000" rIns="144000" bIns="51199" rtlCol="0">
                <a:noAutofit/>
              </a:bodyPr>
              <a:lstStyle/>
              <a:p>
                <a:pPr marL="155474" indent="-155474" defTabSz="902613">
                  <a:lnSpc>
                    <a:spcPct val="200000"/>
                  </a:lnSpc>
                  <a:spcBef>
                    <a:spcPts val="544"/>
                  </a:spcBef>
                  <a:buFont typeface="Wingdings" panose="05000000000000000000" pitchFamily="2" charset="2"/>
                  <a:buChar char="§"/>
                </a:pPr>
                <a:r>
                  <a:rPr lang="de-DE" sz="1100" dirty="0">
                    <a:cs typeface="Tahoma" pitchFamily="34" charset="0"/>
                  </a:rPr>
                  <a:t>Risk Management &amp; Data </a:t>
                </a:r>
                <a:r>
                  <a:rPr lang="de-DE" sz="1100" dirty="0" err="1">
                    <a:cs typeface="Tahoma" pitchFamily="34" charset="0"/>
                  </a:rPr>
                  <a:t>Governance</a:t>
                </a:r>
                <a:endParaRPr lang="de-DE" sz="1100" dirty="0">
                  <a:cs typeface="Tahoma" pitchFamily="34" charset="0"/>
                </a:endParaRPr>
              </a:p>
              <a:p>
                <a:pPr marL="155474" indent="-155474" defTabSz="902613">
                  <a:lnSpc>
                    <a:spcPct val="200000"/>
                  </a:lnSpc>
                  <a:spcBef>
                    <a:spcPts val="544"/>
                  </a:spcBef>
                  <a:buFont typeface="Wingdings" panose="05000000000000000000" pitchFamily="2" charset="2"/>
                  <a:buChar char="§"/>
                </a:pPr>
                <a:r>
                  <a:rPr lang="de-DE" sz="1150" dirty="0">
                    <a:cs typeface="Tahoma" pitchFamily="34" charset="0"/>
                  </a:rPr>
                  <a:t>Informationstechnologie</a:t>
                </a:r>
              </a:p>
              <a:p>
                <a:pPr marL="155474" indent="-155474" defTabSz="902613">
                  <a:lnSpc>
                    <a:spcPct val="200000"/>
                  </a:lnSpc>
                  <a:spcBef>
                    <a:spcPts val="544"/>
                  </a:spcBef>
                  <a:buFont typeface="Wingdings" panose="05000000000000000000" pitchFamily="2" charset="2"/>
                  <a:buChar char="§"/>
                </a:pPr>
                <a:r>
                  <a:rPr lang="de-DE" sz="1150" dirty="0">
                    <a:cs typeface="Tahoma" pitchFamily="34" charset="0"/>
                  </a:rPr>
                  <a:t>Marketing &amp; Corporate Communications</a:t>
                </a:r>
              </a:p>
              <a:p>
                <a:pPr marL="155474" indent="-155474" defTabSz="902613">
                  <a:lnSpc>
                    <a:spcPct val="200000"/>
                  </a:lnSpc>
                  <a:spcBef>
                    <a:spcPts val="544"/>
                  </a:spcBef>
                  <a:buFont typeface="Wingdings" panose="05000000000000000000" pitchFamily="2" charset="2"/>
                  <a:buChar char="§"/>
                </a:pPr>
                <a:r>
                  <a:rPr lang="de-DE" sz="1150" dirty="0">
                    <a:cs typeface="Tahoma" pitchFamily="34" charset="0"/>
                  </a:rPr>
                  <a:t>Fund Projects /Client Service</a:t>
                </a:r>
              </a:p>
              <a:p>
                <a:pPr marL="155474" indent="-155474" defTabSz="902613">
                  <a:lnSpc>
                    <a:spcPct val="200000"/>
                  </a:lnSpc>
                  <a:spcBef>
                    <a:spcPts val="544"/>
                  </a:spcBef>
                  <a:buFont typeface="Wingdings" panose="05000000000000000000" pitchFamily="2" charset="2"/>
                  <a:buChar char="§"/>
                </a:pPr>
                <a:r>
                  <a:rPr lang="de-DE" sz="1150" dirty="0">
                    <a:cs typeface="Tahoma" pitchFamily="34" charset="0"/>
                  </a:rPr>
                  <a:t>Compliance &amp; AML</a:t>
                </a:r>
              </a:p>
            </p:txBody>
          </p:sp>
          <p:sp>
            <p:nvSpPr>
              <p:cNvPr id="6" name="TextBox 39">
                <a:extLst>
                  <a:ext uri="{FF2B5EF4-FFF2-40B4-BE49-F238E27FC236}">
                    <a16:creationId xmlns:a16="http://schemas.microsoft.com/office/drawing/2014/main" id="{FF08BD0D-711A-570B-D7FE-EF8FA11E5CD0}"/>
                  </a:ext>
                </a:extLst>
              </p:cNvPr>
              <p:cNvSpPr txBox="1"/>
              <p:nvPr/>
            </p:nvSpPr>
            <p:spPr>
              <a:xfrm>
                <a:off x="4277289" y="1554817"/>
                <a:ext cx="2188521" cy="269186"/>
              </a:xfrm>
              <a:prstGeom prst="roundRect">
                <a:avLst/>
              </a:prstGeom>
              <a:solidFill>
                <a:schemeClr val="accent1"/>
              </a:solidFill>
              <a:ln w="15875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lIns="0" tIns="51199" rIns="0" bIns="51199" rtlCol="0" anchor="ctr">
                <a:noAutofit/>
              </a:bodyPr>
              <a:lstStyle/>
              <a:p>
                <a:pPr algn="ctr"/>
                <a:r>
                  <a:rPr lang="en-US" altLang="ko-KR" sz="1400" b="1" dirty="0">
                    <a:solidFill>
                      <a:srgbClr val="F9F9F9"/>
                    </a:solidFill>
                    <a:latin typeface="+mj-lt"/>
                    <a:cs typeface="Arial" pitchFamily="34" charset="0"/>
                  </a:rPr>
                  <a:t>Middle Office</a:t>
                </a:r>
                <a:endParaRPr lang="ko-KR" altLang="en-US" sz="1400" b="1" dirty="0">
                  <a:solidFill>
                    <a:srgbClr val="F9F9F9"/>
                  </a:solidFill>
                  <a:latin typeface="+mj-lt"/>
                  <a:cs typeface="Arial" pitchFamily="34" charset="0"/>
                </a:endParaRPr>
              </a:p>
            </p:txBody>
          </p:sp>
        </p:grpSp>
        <p:grpSp>
          <p:nvGrpSpPr>
            <p:cNvPr id="27" name="Gruppieren 26">
              <a:extLst>
                <a:ext uri="{FF2B5EF4-FFF2-40B4-BE49-F238E27FC236}">
                  <a16:creationId xmlns:a16="http://schemas.microsoft.com/office/drawing/2014/main" id="{01DABF7F-3CF6-BCEB-92FA-B1725D75F474}"/>
                </a:ext>
              </a:extLst>
            </p:cNvPr>
            <p:cNvGrpSpPr/>
            <p:nvPr/>
          </p:nvGrpSpPr>
          <p:grpSpPr>
            <a:xfrm>
              <a:off x="7372399" y="1446251"/>
              <a:ext cx="2808000" cy="3617039"/>
              <a:chOff x="7520232" y="1554817"/>
              <a:chExt cx="2700000" cy="3617039"/>
            </a:xfrm>
          </p:grpSpPr>
          <p:sp>
            <p:nvSpPr>
              <p:cNvPr id="8" name="TextBox 40">
                <a:extLst>
                  <a:ext uri="{FF2B5EF4-FFF2-40B4-BE49-F238E27FC236}">
                    <a16:creationId xmlns:a16="http://schemas.microsoft.com/office/drawing/2014/main" id="{0C4C49EE-85D0-8C4E-7520-2DD63C68CD5D}"/>
                  </a:ext>
                </a:extLst>
              </p:cNvPr>
              <p:cNvSpPr txBox="1"/>
              <p:nvPr/>
            </p:nvSpPr>
            <p:spPr>
              <a:xfrm>
                <a:off x="7520232" y="1685707"/>
                <a:ext cx="2700000" cy="3486149"/>
              </a:xfrm>
              <a:prstGeom prst="roundRect">
                <a:avLst>
                  <a:gd name="adj" fmla="val 3880"/>
                </a:avLst>
              </a:prstGeom>
              <a:solidFill>
                <a:srgbClr val="F2EEEA"/>
              </a:solidFill>
              <a:ln w="19050">
                <a:solidFill>
                  <a:srgbClr val="F2EEEA"/>
                </a:solidFill>
              </a:ln>
            </p:spPr>
            <p:txBody>
              <a:bodyPr wrap="square" lIns="144000" tIns="216000" rIns="144000" bIns="51199" rtlCol="0">
                <a:noAutofit/>
              </a:bodyPr>
              <a:lstStyle/>
              <a:p>
                <a:pPr marL="155474" indent="-155474" defTabSz="902613">
                  <a:lnSpc>
                    <a:spcPct val="200000"/>
                  </a:lnSpc>
                  <a:spcBef>
                    <a:spcPts val="544"/>
                  </a:spcBef>
                  <a:buFont typeface="Wingdings" panose="05000000000000000000" pitchFamily="2" charset="2"/>
                  <a:buChar char="§"/>
                </a:pPr>
                <a:r>
                  <a:rPr lang="de-DE" sz="1150" dirty="0">
                    <a:cs typeface="Tahoma" pitchFamily="34" charset="0"/>
                  </a:rPr>
                  <a:t>Sales &amp; Business Development </a:t>
                </a:r>
              </a:p>
              <a:p>
                <a:pPr marL="155474" indent="-155474" defTabSz="902613">
                  <a:lnSpc>
                    <a:spcPct val="200000"/>
                  </a:lnSpc>
                  <a:spcBef>
                    <a:spcPts val="544"/>
                  </a:spcBef>
                  <a:buFont typeface="Wingdings" panose="05000000000000000000" pitchFamily="2" charset="2"/>
                  <a:buChar char="§"/>
                </a:pPr>
                <a:r>
                  <a:rPr lang="de-DE" sz="1150" dirty="0" err="1">
                    <a:cs typeface="Tahoma" pitchFamily="34" charset="0"/>
                  </a:rPr>
                  <a:t>Relationship</a:t>
                </a:r>
                <a:r>
                  <a:rPr lang="de-DE" sz="1150" dirty="0">
                    <a:cs typeface="Tahoma" pitchFamily="34" charset="0"/>
                  </a:rPr>
                  <a:t> Management</a:t>
                </a:r>
              </a:p>
              <a:p>
                <a:pPr marL="155474" indent="-155474" defTabSz="902613">
                  <a:lnSpc>
                    <a:spcPct val="200000"/>
                  </a:lnSpc>
                  <a:spcBef>
                    <a:spcPts val="544"/>
                  </a:spcBef>
                  <a:buFont typeface="Wingdings" panose="05000000000000000000" pitchFamily="2" charset="2"/>
                  <a:buChar char="§"/>
                </a:pPr>
                <a:r>
                  <a:rPr lang="de-DE" sz="1150">
                    <a:cs typeface="Tahoma" pitchFamily="34" charset="0"/>
                  </a:rPr>
                  <a:t>Investment Management</a:t>
                </a:r>
                <a:endParaRPr lang="de-DE" sz="1150" dirty="0">
                  <a:cs typeface="Tahoma" pitchFamily="34" charset="0"/>
                </a:endParaRPr>
              </a:p>
            </p:txBody>
          </p:sp>
          <p:sp>
            <p:nvSpPr>
              <p:cNvPr id="9" name="TextBox 39">
                <a:extLst>
                  <a:ext uri="{FF2B5EF4-FFF2-40B4-BE49-F238E27FC236}">
                    <a16:creationId xmlns:a16="http://schemas.microsoft.com/office/drawing/2014/main" id="{F1D90E29-4B36-4343-E797-D81981625C72}"/>
                  </a:ext>
                </a:extLst>
              </p:cNvPr>
              <p:cNvSpPr txBox="1"/>
              <p:nvPr/>
            </p:nvSpPr>
            <p:spPr>
              <a:xfrm>
                <a:off x="8037953" y="1554817"/>
                <a:ext cx="1664559" cy="269186"/>
              </a:xfrm>
              <a:prstGeom prst="roundRect">
                <a:avLst/>
              </a:prstGeom>
              <a:solidFill>
                <a:schemeClr val="accent1"/>
              </a:solidFill>
              <a:ln w="15875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lIns="0" tIns="51199" rIns="0" bIns="51199" rtlCol="0" anchor="ctr">
                <a:noAutofit/>
              </a:bodyPr>
              <a:lstStyle/>
              <a:p>
                <a:pPr algn="ctr"/>
                <a:r>
                  <a:rPr lang="en-US" altLang="ko-KR" sz="1400" b="1" dirty="0">
                    <a:solidFill>
                      <a:srgbClr val="F9F9F9"/>
                    </a:solidFill>
                    <a:latin typeface="+mj-lt"/>
                    <a:cs typeface="Arial" pitchFamily="34" charset="0"/>
                  </a:rPr>
                  <a:t>Front Office</a:t>
                </a:r>
                <a:endParaRPr lang="ko-KR" altLang="en-US" sz="1400" b="1" dirty="0">
                  <a:solidFill>
                    <a:srgbClr val="F9F9F9"/>
                  </a:solidFill>
                  <a:latin typeface="+mj-lt"/>
                  <a:cs typeface="Arial" pitchFamily="34" charset="0"/>
                </a:endParaRPr>
              </a:p>
            </p:txBody>
          </p:sp>
        </p:grpSp>
      </p:grpSp>
      <p:grpSp>
        <p:nvGrpSpPr>
          <p:cNvPr id="41" name="Gruppieren 40">
            <a:extLst>
              <a:ext uri="{FF2B5EF4-FFF2-40B4-BE49-F238E27FC236}">
                <a16:creationId xmlns:a16="http://schemas.microsoft.com/office/drawing/2014/main" id="{50B2F848-75DA-BA43-9820-DE4A5C18C8F0}"/>
              </a:ext>
            </a:extLst>
          </p:cNvPr>
          <p:cNvGrpSpPr/>
          <p:nvPr/>
        </p:nvGrpSpPr>
        <p:grpSpPr>
          <a:xfrm>
            <a:off x="1108195" y="5354012"/>
            <a:ext cx="8475421" cy="1518823"/>
            <a:chOff x="1119190" y="5210231"/>
            <a:chExt cx="8475421" cy="1518823"/>
          </a:xfrm>
        </p:grpSpPr>
        <p:sp>
          <p:nvSpPr>
            <p:cNvPr id="25" name="TextBox 40">
              <a:extLst>
                <a:ext uri="{FF2B5EF4-FFF2-40B4-BE49-F238E27FC236}">
                  <a16:creationId xmlns:a16="http://schemas.microsoft.com/office/drawing/2014/main" id="{14FEBCF2-A036-D73D-7B94-25FDD307F934}"/>
                </a:ext>
              </a:extLst>
            </p:cNvPr>
            <p:cNvSpPr txBox="1"/>
            <p:nvPr/>
          </p:nvSpPr>
          <p:spPr>
            <a:xfrm>
              <a:off x="1119190" y="5305714"/>
              <a:ext cx="8475421" cy="1423340"/>
            </a:xfrm>
            <a:prstGeom prst="roundRect">
              <a:avLst>
                <a:gd name="adj" fmla="val 3880"/>
              </a:avLst>
            </a:prstGeom>
            <a:solidFill>
              <a:srgbClr val="F2EEEA"/>
            </a:solidFill>
            <a:ln w="19050">
              <a:solidFill>
                <a:srgbClr val="F2EEEA"/>
              </a:solidFill>
            </a:ln>
          </p:spPr>
          <p:txBody>
            <a:bodyPr wrap="square" lIns="144000" tIns="216000" rIns="144000" bIns="51199" rtlCol="0">
              <a:noAutofit/>
            </a:bodyPr>
            <a:lstStyle/>
            <a:p>
              <a:pPr marL="155474" indent="-155474" defTabSz="902613">
                <a:lnSpc>
                  <a:spcPct val="200000"/>
                </a:lnSpc>
                <a:spcBef>
                  <a:spcPts val="544"/>
                </a:spcBef>
                <a:buFont typeface="Wingdings" panose="05000000000000000000" pitchFamily="2" charset="2"/>
                <a:buChar char="§"/>
              </a:pPr>
              <a:endParaRPr lang="en-US" sz="1200" dirty="0">
                <a:cs typeface="Tahoma" pitchFamily="34" charset="0"/>
              </a:endParaRPr>
            </a:p>
          </p:txBody>
        </p:sp>
        <p:sp>
          <p:nvSpPr>
            <p:cNvPr id="26" name="TextBox 39">
              <a:extLst>
                <a:ext uri="{FF2B5EF4-FFF2-40B4-BE49-F238E27FC236}">
                  <a16:creationId xmlns:a16="http://schemas.microsoft.com/office/drawing/2014/main" id="{B773227A-8D64-296C-CA12-7AC24DCBCC01}"/>
                </a:ext>
              </a:extLst>
            </p:cNvPr>
            <p:cNvSpPr txBox="1"/>
            <p:nvPr/>
          </p:nvSpPr>
          <p:spPr>
            <a:xfrm>
              <a:off x="3422065" y="5210231"/>
              <a:ext cx="3869671" cy="309177"/>
            </a:xfrm>
            <a:prstGeom prst="roundRect">
              <a:avLst/>
            </a:prstGeom>
            <a:solidFill>
              <a:schemeClr val="accent1"/>
            </a:solidFill>
            <a:ln w="15875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lIns="0" tIns="51199" rIns="0" bIns="51199" rtlCol="0" anchor="ctr">
              <a:noAutofit/>
            </a:bodyPr>
            <a:lstStyle/>
            <a:p>
              <a:pPr algn="ctr"/>
              <a:r>
                <a:rPr lang="en-US" altLang="ko-KR" sz="1400" b="1" dirty="0">
                  <a:solidFill>
                    <a:srgbClr val="F9F9F9"/>
                  </a:solidFill>
                  <a:latin typeface="+mj-lt"/>
                  <a:cs typeface="Arial" pitchFamily="34" charset="0"/>
                </a:rPr>
                <a:t>Stab</a:t>
              </a:r>
              <a:endParaRPr lang="ko-KR" altLang="en-US" sz="1400" b="1" dirty="0">
                <a:solidFill>
                  <a:srgbClr val="F9F9F9"/>
                </a:solidFill>
                <a:latin typeface="+mj-lt"/>
                <a:cs typeface="Arial" pitchFamily="34" charset="0"/>
              </a:endParaRPr>
            </a:p>
          </p:txBody>
        </p:sp>
        <p:grpSp>
          <p:nvGrpSpPr>
            <p:cNvPr id="17" name="Gruppieren 16">
              <a:extLst>
                <a:ext uri="{FF2B5EF4-FFF2-40B4-BE49-F238E27FC236}">
                  <a16:creationId xmlns:a16="http://schemas.microsoft.com/office/drawing/2014/main" id="{59864E4F-3707-158B-E72C-8D2DDEB98D9B}"/>
                </a:ext>
              </a:extLst>
            </p:cNvPr>
            <p:cNvGrpSpPr/>
            <p:nvPr/>
          </p:nvGrpSpPr>
          <p:grpSpPr>
            <a:xfrm>
              <a:off x="2900538" y="5596435"/>
              <a:ext cx="5422105" cy="841898"/>
              <a:chOff x="2885868" y="5781816"/>
              <a:chExt cx="5422105" cy="841898"/>
            </a:xfrm>
          </p:grpSpPr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805ACE45-3C61-F3E3-68BC-5F888D32EF8A}"/>
                  </a:ext>
                </a:extLst>
              </p:cNvPr>
              <p:cNvSpPr txBox="1"/>
              <p:nvPr/>
            </p:nvSpPr>
            <p:spPr>
              <a:xfrm>
                <a:off x="6214853" y="5781816"/>
                <a:ext cx="2093120" cy="841898"/>
              </a:xfrm>
              <a:prstGeom prst="rect">
                <a:avLst/>
              </a:prstGeom>
              <a:noFill/>
            </p:spPr>
            <p:txBody>
              <a:bodyPr wrap="square" tIns="46800" bIns="46800" rtlCol="0">
                <a:spAutoFit/>
              </a:bodyPr>
              <a:lstStyle/>
              <a:p>
                <a:pPr marL="155474" indent="-155474" defTabSz="902613">
                  <a:lnSpc>
                    <a:spcPct val="200000"/>
                  </a:lnSpc>
                  <a:spcBef>
                    <a:spcPts val="544"/>
                  </a:spcBef>
                  <a:buFont typeface="Wingdings" panose="05000000000000000000" pitchFamily="2" charset="2"/>
                  <a:buChar char="§"/>
                </a:pPr>
                <a:r>
                  <a:rPr lang="en-US" sz="1200" dirty="0">
                    <a:cs typeface="Tahoma" pitchFamily="34" charset="0"/>
                  </a:rPr>
                  <a:t>Legal</a:t>
                </a:r>
              </a:p>
              <a:p>
                <a:pPr marL="155474" indent="-155474" defTabSz="902613">
                  <a:lnSpc>
                    <a:spcPct val="200000"/>
                  </a:lnSpc>
                  <a:spcBef>
                    <a:spcPts val="544"/>
                  </a:spcBef>
                  <a:buFont typeface="Wingdings" panose="05000000000000000000" pitchFamily="2" charset="2"/>
                  <a:buChar char="§"/>
                </a:pPr>
                <a:r>
                  <a:rPr lang="en-US" sz="1200" dirty="0">
                    <a:cs typeface="Tahoma" pitchFamily="34" charset="0"/>
                  </a:rPr>
                  <a:t>Quality Management</a:t>
                </a:r>
              </a:p>
            </p:txBody>
          </p:sp>
          <p:sp>
            <p:nvSpPr>
              <p:cNvPr id="14" name="Textfeld 13">
                <a:extLst>
                  <a:ext uri="{FF2B5EF4-FFF2-40B4-BE49-F238E27FC236}">
                    <a16:creationId xmlns:a16="http://schemas.microsoft.com/office/drawing/2014/main" id="{5A8FC989-A4BC-A953-A8EB-44E026FF000C}"/>
                  </a:ext>
                </a:extLst>
              </p:cNvPr>
              <p:cNvSpPr txBox="1"/>
              <p:nvPr/>
            </p:nvSpPr>
            <p:spPr>
              <a:xfrm>
                <a:off x="2885868" y="5781816"/>
                <a:ext cx="2071132" cy="841898"/>
              </a:xfrm>
              <a:prstGeom prst="rect">
                <a:avLst/>
              </a:prstGeom>
              <a:noFill/>
            </p:spPr>
            <p:txBody>
              <a:bodyPr wrap="square" tIns="46800" bIns="46800" rtlCol="0">
                <a:spAutoFit/>
              </a:bodyPr>
              <a:lstStyle/>
              <a:p>
                <a:pPr marL="155474" indent="-155474" defTabSz="902613">
                  <a:lnSpc>
                    <a:spcPct val="200000"/>
                  </a:lnSpc>
                  <a:spcBef>
                    <a:spcPts val="544"/>
                  </a:spcBef>
                  <a:buFont typeface="Wingdings" panose="05000000000000000000" pitchFamily="2" charset="2"/>
                  <a:buChar char="§"/>
                </a:pPr>
                <a:r>
                  <a:rPr lang="en-US" sz="1200" dirty="0">
                    <a:cs typeface="Tahoma" pitchFamily="34" charset="0"/>
                  </a:rPr>
                  <a:t>Tax Management</a:t>
                </a:r>
              </a:p>
              <a:p>
                <a:pPr marL="155474" indent="-155474" defTabSz="902613">
                  <a:lnSpc>
                    <a:spcPct val="200000"/>
                  </a:lnSpc>
                  <a:spcBef>
                    <a:spcPts val="544"/>
                  </a:spcBef>
                  <a:buFont typeface="Wingdings" panose="05000000000000000000" pitchFamily="2" charset="2"/>
                  <a:buChar char="§"/>
                </a:pPr>
                <a:r>
                  <a:rPr lang="en-US" sz="1200" dirty="0">
                    <a:cs typeface="Tahoma" pitchFamily="34" charset="0"/>
                  </a:rPr>
                  <a:t>Revision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37366500"/>
      </p:ext>
    </p:extLst>
  </p:cSld>
  <p:clrMapOvr>
    <a:masterClrMapping/>
  </p:clrMapOvr>
</p:sld>
</file>

<file path=ppt/theme/theme1.xml><?xml version="1.0" encoding="utf-8"?>
<a:theme xmlns:a="http://schemas.openxmlformats.org/drawingml/2006/main" name="BLACK + IMAGE">
  <a:themeElements>
    <a:clrScheme name="Indigo Headhunters">
      <a:dk1>
        <a:srgbClr val="000000"/>
      </a:dk1>
      <a:lt1>
        <a:srgbClr val="FFFFFF"/>
      </a:lt1>
      <a:dk2>
        <a:srgbClr val="494949"/>
      </a:dk2>
      <a:lt2>
        <a:srgbClr val="FFFFFF"/>
      </a:lt2>
      <a:accent1>
        <a:srgbClr val="1260A7"/>
      </a:accent1>
      <a:accent2>
        <a:srgbClr val="AD9961"/>
      </a:accent2>
      <a:accent3>
        <a:srgbClr val="F18E00"/>
      </a:accent3>
      <a:accent4>
        <a:srgbClr val="DDB88A"/>
      </a:accent4>
      <a:accent5>
        <a:srgbClr val="EAE7E1"/>
      </a:accent5>
      <a:accent6>
        <a:srgbClr val="939695"/>
      </a:accent6>
      <a:hlink>
        <a:srgbClr val="3B9CA6"/>
      </a:hlink>
      <a:folHlink>
        <a:srgbClr val="3B9CA6"/>
      </a:folHlink>
    </a:clrScheme>
    <a:fontScheme name="Indigo">
      <a:majorFont>
        <a:latin typeface="Gibson SemiBold"/>
        <a:ea typeface=""/>
        <a:cs typeface=""/>
      </a:majorFont>
      <a:minorFont>
        <a:latin typeface="Gibson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900" dirty="0">
            <a:solidFill>
              <a:schemeClr val="bg1"/>
            </a:solidFill>
            <a:latin typeface="MCQ Global Medium" panose="020B0703020203020204" pitchFamily="34" charset="0"/>
            <a:cs typeface="MCQ Global Medium" panose="020B0703020203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tIns="46800" bIns="46800" rtlCol="0">
        <a:spAutoFit/>
      </a:bodyPr>
      <a:lstStyle>
        <a:defPPr algn="l">
          <a:defRPr sz="10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MACCAP PRINT A4 WHITE UNIVERSAL.potx" id="{7017D575-C7DB-4A34-B8EA-FA609CCBBE95}" vid="{5821A4EB-A523-4A54-8342-0A4773DD5820}"/>
    </a:ext>
  </a:extLst>
</a:theme>
</file>

<file path=ppt/theme/theme2.xml><?xml version="1.0" encoding="utf-8"?>
<a:theme xmlns:a="http://schemas.openxmlformats.org/drawingml/2006/main" name="1_BLACK + IMAGE">
  <a:themeElements>
    <a:clrScheme name="Indigo Headhunters">
      <a:dk1>
        <a:srgbClr val="000000"/>
      </a:dk1>
      <a:lt1>
        <a:srgbClr val="FFFFFF"/>
      </a:lt1>
      <a:dk2>
        <a:srgbClr val="494949"/>
      </a:dk2>
      <a:lt2>
        <a:srgbClr val="FFFFFF"/>
      </a:lt2>
      <a:accent1>
        <a:srgbClr val="1260A7"/>
      </a:accent1>
      <a:accent2>
        <a:srgbClr val="AD9961"/>
      </a:accent2>
      <a:accent3>
        <a:srgbClr val="F18E00"/>
      </a:accent3>
      <a:accent4>
        <a:srgbClr val="DDB88A"/>
      </a:accent4>
      <a:accent5>
        <a:srgbClr val="EAE7E1"/>
      </a:accent5>
      <a:accent6>
        <a:srgbClr val="939695"/>
      </a:accent6>
      <a:hlink>
        <a:srgbClr val="3B9CA6"/>
      </a:hlink>
      <a:folHlink>
        <a:srgbClr val="3B9CA6"/>
      </a:folHlink>
    </a:clrScheme>
    <a:fontScheme name="Indigo">
      <a:majorFont>
        <a:latin typeface="Gibson SemiBold"/>
        <a:ea typeface=""/>
        <a:cs typeface=""/>
      </a:majorFont>
      <a:minorFont>
        <a:latin typeface="Gibson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900" dirty="0">
            <a:solidFill>
              <a:schemeClr val="bg1"/>
            </a:solidFill>
            <a:latin typeface="MCQ Global Medium" panose="020B0703020203020204" pitchFamily="34" charset="0"/>
            <a:cs typeface="MCQ Global Medium" panose="020B0703020203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tIns="46800" bIns="46800" rtlCol="0">
        <a:spAutoFit/>
      </a:bodyPr>
      <a:lstStyle>
        <a:defPPr algn="l">
          <a:defRPr sz="10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MACCAP PRINT A4 WHITE UNIVERSAL.potx" id="{7017D575-C7DB-4A34-B8EA-FA609CCBBE95}" vid="{5821A4EB-A523-4A54-8342-0A4773DD5820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c29316d8-ed5d-41d5-97e8-a445d3100bf6">
      <UserInfo>
        <DisplayName/>
        <AccountId xsi:nil="true"/>
        <AccountType/>
      </UserInfo>
    </SharedWithUsers>
    <_Flow_SignoffStatus xmlns="94bbe399-cee5-44b0-b3c0-cdfda34bedd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695EBE53262A40A8782DDE30D03DFB" ma:contentTypeVersion="10" ma:contentTypeDescription="Create a new document." ma:contentTypeScope="" ma:versionID="ee0aa73b8e2dbc6c586b6d695910557b">
  <xsd:schema xmlns:xsd="http://www.w3.org/2001/XMLSchema" xmlns:xs="http://www.w3.org/2001/XMLSchema" xmlns:p="http://schemas.microsoft.com/office/2006/metadata/properties" xmlns:ns2="94bbe399-cee5-44b0-b3c0-cdfda34bedd5" xmlns:ns3="c29316d8-ed5d-41d5-97e8-a445d3100bf6" targetNamespace="http://schemas.microsoft.com/office/2006/metadata/properties" ma:root="true" ma:fieldsID="f3312f04d6bd1933f48ddc44e8a88edc" ns2:_="" ns3:_="">
    <xsd:import namespace="94bbe399-cee5-44b0-b3c0-cdfda34bedd5"/>
    <xsd:import namespace="c29316d8-ed5d-41d5-97e8-a445d3100bf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_Flow_Signoff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bbe399-cee5-44b0-b3c0-cdfda34bed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Flow_SignoffStatus" ma:index="17" nillable="true" ma:displayName="Sign-off status" ma:internalName="Sign_x002d_off_x0020_status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9316d8-ed5d-41d5-97e8-a445d3100bf6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A9B6556-A1CA-40EF-B4CD-F53079B3FB2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1DE53D-709B-4673-9A37-8EFCB3D27AD8}">
  <ds:schemaRefs>
    <ds:schemaRef ds:uri="http://purl.org/dc/terms/"/>
    <ds:schemaRef ds:uri="94bbe399-cee5-44b0-b3c0-cdfda34bedd5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c29316d8-ed5d-41d5-97e8-a445d3100bf6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B3C2113-0890-4229-B9E9-C8EC6B7EB4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4bbe399-cee5-44b0-b3c0-cdfda34bedd5"/>
    <ds:schemaRef ds:uri="c29316d8-ed5d-41d5-97e8-a445d3100b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MACCAP PRINT A4 WHITE UNIVERSAL</Template>
  <TotalTime>0</TotalTime>
  <Words>50</Words>
  <Application>Microsoft Office PowerPoint</Application>
  <PresentationFormat>Benutzerdefiniert</PresentationFormat>
  <Paragraphs>21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9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</vt:i4>
      </vt:variant>
    </vt:vector>
  </HeadingPairs>
  <TitlesOfParts>
    <vt:vector size="12" baseType="lpstr">
      <vt:lpstr>Arial</vt:lpstr>
      <vt:lpstr>Calibri</vt:lpstr>
      <vt:lpstr>Gibson</vt:lpstr>
      <vt:lpstr>Gibson Light</vt:lpstr>
      <vt:lpstr>Gibson SemBd</vt:lpstr>
      <vt:lpstr>Gibson SemiBold</vt:lpstr>
      <vt:lpstr>MCQ Global Medium</vt:lpstr>
      <vt:lpstr>Symbol</vt:lpstr>
      <vt:lpstr>Wingdings</vt:lpstr>
      <vt:lpstr>BLACK + IMAGE</vt:lpstr>
      <vt:lpstr>1_BLACK + IMAGE</vt:lpstr>
      <vt:lpstr>Beispielorganigramm einer KVG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Indigo Präsentationsdesign A4</dc:title>
  <dc:creator>Marcus Bonszkowski</dc:creator>
  <cp:lastModifiedBy>Dirk-Michael Mitter</cp:lastModifiedBy>
  <cp:revision>454</cp:revision>
  <cp:lastPrinted>2022-10-13T14:17:28Z</cp:lastPrinted>
  <dcterms:created xsi:type="dcterms:W3CDTF">2022-01-25T21:06:28Z</dcterms:created>
  <dcterms:modified xsi:type="dcterms:W3CDTF">2022-12-16T13:31:17Z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0x010100C6695EBE53262A40A8782DDE30D03DFB</vt:lpwstr>
  </property>
  <property fmtid="{D5CDD505-2E9C-101B-9397-08002B2CF9AE}" pid="3" name="MSIP_Label_bff60613-a741-4790-ba46-c6813ca61c58_Enabled">
    <vt:lpwstr>true</vt:lpwstr>
  </property>
  <property fmtid="{D5CDD505-2E9C-101B-9397-08002B2CF9AE}" pid="4" name="MSIP_Label_bff60613-a741-4790-ba46-c6813ca61c58_SetDate">
    <vt:lpwstr>2021-03-29T01:00:57Z</vt:lpwstr>
  </property>
  <property fmtid="{D5CDD505-2E9C-101B-9397-08002B2CF9AE}" pid="5" name="MSIP_Label_bff60613-a741-4790-ba46-c6813ca61c58_Method">
    <vt:lpwstr>Standard</vt:lpwstr>
  </property>
  <property fmtid="{D5CDD505-2E9C-101B-9397-08002B2CF9AE}" pid="6" name="MSIP_Label_bff60613-a741-4790-ba46-c6813ca61c58_Name">
    <vt:lpwstr>Confidential</vt:lpwstr>
  </property>
  <property fmtid="{D5CDD505-2E9C-101B-9397-08002B2CF9AE}" pid="7" name="MSIP_Label_bff60613-a741-4790-ba46-c6813ca61c58_SiteId">
    <vt:lpwstr>568a5434-7d3f-4714-b824-fe722e2748c0</vt:lpwstr>
  </property>
  <property fmtid="{D5CDD505-2E9C-101B-9397-08002B2CF9AE}" pid="8" name="MSIP_Label_bff60613-a741-4790-ba46-c6813ca61c58_ActionId">
    <vt:lpwstr>b605fdc7-6f20-4af1-8e3b-d6f0176b6454</vt:lpwstr>
  </property>
  <property fmtid="{D5CDD505-2E9C-101B-9397-08002B2CF9AE}" pid="9" name="MSIP_Label_bff60613-a741-4790-ba46-c6813ca61c58_ContentBits">
    <vt:lpwstr>0</vt:lpwstr>
  </property>
</Properties>
</file>